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8" r:id="rId3"/>
    <p:sldId id="259" r:id="rId4"/>
    <p:sldId id="260" r:id="rId5"/>
    <p:sldId id="284" r:id="rId6"/>
    <p:sldId id="285" r:id="rId7"/>
    <p:sldId id="286" r:id="rId8"/>
    <p:sldId id="288" r:id="rId9"/>
    <p:sldId id="261" r:id="rId10"/>
    <p:sldId id="262" r:id="rId11"/>
    <p:sldId id="289"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57" r:id="rId26"/>
  </p:sldIdLst>
  <p:sldSz cx="18288000" cy="10287000"/>
  <p:notesSz cx="6858000" cy="9144000"/>
  <p:embeddedFontLst>
    <p:embeddedFont>
      <p:font typeface="Arimo" panose="020B0604020202020204" charset="0"/>
      <p:bold r:id="rId28"/>
      <p:boldItalic r:id="rId29"/>
    </p:embeddedFont>
    <p:embeddedFont>
      <p:font typeface="Calibri" panose="020F0502020204030204" pitchFamily="34" charset="0"/>
      <p:regular r:id="rId30"/>
      <p:bold r:id="rId31"/>
      <p:italic r:id="rId32"/>
      <p:boldItalic r:id="rId33"/>
    </p:embeddedFont>
    <p:embeddedFont>
      <p:font typeface="DM Sans"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FFFFF"/>
    <a:srgbClr val="3F4536"/>
    <a:srgbClr val="9FA1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48"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911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6896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533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0486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5626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creativecommons.org/licenses/by-sa/3.0/" TargetMode="External"/><Relationship Id="rId5" Type="http://schemas.openxmlformats.org/officeDocument/2006/relationships/hyperlink" Target="https://michaelxing.com/projects/"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creativecommons.org/licenses/by-sa/3.0/" TargetMode="External"/><Relationship Id="rId5" Type="http://schemas.openxmlformats.org/officeDocument/2006/relationships/hyperlink" Target="https://michaelxing.com/projects/"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mailto:khai.phq210461@sis.hust.edu.vn"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www.publicdomainpictures.net/view-image.php?image=1758&amp;picture=tic-tac-to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4536"/>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mt="70000"/>
          </a:blip>
          <a:srcRect/>
          <a:stretch/>
        </p:blipFill>
        <p:spPr>
          <a:xfrm>
            <a:off x="0" y="0"/>
            <a:ext cx="18310861" cy="10463349"/>
          </a:xfrm>
          <a:prstGeom prst="rect">
            <a:avLst/>
          </a:prstGeom>
          <a:noFill/>
          <a:ln>
            <a:noFill/>
          </a:ln>
        </p:spPr>
      </p:pic>
      <p:sp>
        <p:nvSpPr>
          <p:cNvPr id="85" name="Google Shape;85;p13"/>
          <p:cNvSpPr txBox="1"/>
          <p:nvPr/>
        </p:nvSpPr>
        <p:spPr>
          <a:xfrm>
            <a:off x="420357" y="1427181"/>
            <a:ext cx="16839772" cy="2319418"/>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8840" b="1" i="0" u="none" strike="noStrike" cap="none" dirty="0">
                <a:solidFill>
                  <a:srgbClr val="FFFFFF"/>
                </a:solidFill>
                <a:latin typeface="DM Sans"/>
                <a:ea typeface="DM Sans"/>
                <a:cs typeface="DM Sans"/>
                <a:sym typeface="DM Sans"/>
              </a:rPr>
              <a:t>Tic Tac Toe</a:t>
            </a:r>
            <a:endParaRPr dirty="0"/>
          </a:p>
        </p:txBody>
      </p:sp>
      <p:grpSp>
        <p:nvGrpSpPr>
          <p:cNvPr id="86" name="Google Shape;86;p13"/>
          <p:cNvGrpSpPr/>
          <p:nvPr/>
        </p:nvGrpSpPr>
        <p:grpSpPr>
          <a:xfrm>
            <a:off x="17156208" y="712806"/>
            <a:ext cx="711435" cy="711435"/>
            <a:chOff x="0" y="0"/>
            <a:chExt cx="812800" cy="812800"/>
          </a:xfrm>
        </p:grpSpPr>
        <p:sp>
          <p:nvSpPr>
            <p:cNvPr id="87" name="Google Shape;87;p13"/>
            <p:cNvSpPr/>
            <p:nvPr/>
          </p:nvSpPr>
          <p:spPr>
            <a:xfrm>
              <a:off x="0" y="0"/>
              <a:ext cx="812800" cy="812800"/>
            </a:xfrm>
            <a:custGeom>
              <a:avLst/>
              <a:gdLst/>
              <a:ahLst/>
              <a:cxnLst/>
              <a:rect l="l" t="t" r="r" b="b"/>
              <a:pathLst>
                <a:path w="812800" h="812800" extrusionOk="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1626"/>
            </a:solidFill>
            <a:ln>
              <a:noFill/>
            </a:ln>
          </p:spPr>
          <p:txBody>
            <a:bodyPr/>
            <a:lstStyle/>
            <a:p>
              <a:endParaRPr lang="en-US"/>
            </a:p>
          </p:txBody>
        </p:sp>
        <p:sp>
          <p:nvSpPr>
            <p:cNvPr id="88" name="Google Shape;88;p13"/>
            <p:cNvSpPr txBox="1"/>
            <p:nvPr/>
          </p:nvSpPr>
          <p:spPr>
            <a:xfrm>
              <a:off x="127000" y="79375"/>
              <a:ext cx="558800" cy="606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9" name="Google Shape;89;p13"/>
          <p:cNvCxnSpPr/>
          <p:nvPr/>
        </p:nvCxnSpPr>
        <p:spPr>
          <a:xfrm>
            <a:off x="469143" y="598506"/>
            <a:ext cx="17349715" cy="0"/>
          </a:xfrm>
          <a:prstGeom prst="straightConnector1">
            <a:avLst/>
          </a:prstGeom>
          <a:noFill/>
          <a:ln w="38100" cap="flat" cmpd="sng">
            <a:solidFill>
              <a:srgbClr val="FFFFFF"/>
            </a:solidFill>
            <a:prstDash val="solid"/>
            <a:round/>
            <a:headEnd type="none" w="sm" len="sm"/>
            <a:tailEnd type="none" w="sm" len="sm"/>
          </a:ln>
        </p:spPr>
      </p:cxnSp>
      <p:sp>
        <p:nvSpPr>
          <p:cNvPr id="90" name="Google Shape;90;p13"/>
          <p:cNvSpPr txBox="1"/>
          <p:nvPr/>
        </p:nvSpPr>
        <p:spPr>
          <a:xfrm>
            <a:off x="11964128" y="3405751"/>
            <a:ext cx="5240866" cy="387798"/>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1" dirty="0">
                <a:solidFill>
                  <a:srgbClr val="FFFFFF"/>
                </a:solidFill>
                <a:latin typeface="DM Sans"/>
                <a:sym typeface="DM Sans"/>
              </a:rPr>
              <a:t>Con </a:t>
            </a:r>
            <a:r>
              <a:rPr lang="en-US" sz="1800" b="1" dirty="0" err="1">
                <a:solidFill>
                  <a:srgbClr val="FFFFFF"/>
                </a:solidFill>
                <a:latin typeface="DM Sans"/>
                <a:sym typeface="DM Sans"/>
              </a:rPr>
              <a:t>ghêm</a:t>
            </a:r>
            <a:r>
              <a:rPr lang="en-US" sz="1800" b="1" dirty="0">
                <a:solidFill>
                  <a:srgbClr val="FFFFFF"/>
                </a:solidFill>
                <a:latin typeface="DM Sans"/>
                <a:sym typeface="DM Sans"/>
              </a:rPr>
              <a:t> </a:t>
            </a:r>
            <a:r>
              <a:rPr lang="en-US" sz="1800" b="1" dirty="0" err="1">
                <a:solidFill>
                  <a:srgbClr val="FFFFFF"/>
                </a:solidFill>
                <a:latin typeface="DM Sans"/>
                <a:sym typeface="DM Sans"/>
              </a:rPr>
              <a:t>tuổi</a:t>
            </a:r>
            <a:r>
              <a:rPr lang="en-US" sz="1800" b="1" dirty="0">
                <a:solidFill>
                  <a:srgbClr val="FFFFFF"/>
                </a:solidFill>
                <a:latin typeface="DM Sans"/>
                <a:sym typeface="DM Sans"/>
              </a:rPr>
              <a:t> </a:t>
            </a:r>
            <a:r>
              <a:rPr lang="en-US" sz="1800" b="1" dirty="0" err="1">
                <a:solidFill>
                  <a:srgbClr val="FFFFFF"/>
                </a:solidFill>
                <a:latin typeface="DM Sans"/>
                <a:sym typeface="DM Sans"/>
              </a:rPr>
              <a:t>thơ</a:t>
            </a:r>
            <a:endParaRPr dirty="0"/>
          </a:p>
        </p:txBody>
      </p:sp>
      <p:sp>
        <p:nvSpPr>
          <p:cNvPr id="91" name="Google Shape;91;p13"/>
          <p:cNvSpPr txBox="1"/>
          <p:nvPr/>
        </p:nvSpPr>
        <p:spPr>
          <a:xfrm>
            <a:off x="469142" y="42492"/>
            <a:ext cx="7085209"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0" i="0" u="none" strike="noStrike" cap="none" dirty="0" err="1">
                <a:solidFill>
                  <a:srgbClr val="FFFFFF"/>
                </a:solidFill>
                <a:latin typeface="DM Sans"/>
                <a:ea typeface="DM Sans"/>
                <a:cs typeface="DM Sans"/>
                <a:sym typeface="DM Sans"/>
              </a:rPr>
              <a:t>Nhóm</a:t>
            </a:r>
            <a:r>
              <a:rPr lang="en-US" sz="2800" b="0" i="0" u="none" strike="noStrike" cap="none" dirty="0">
                <a:solidFill>
                  <a:srgbClr val="FFFFFF"/>
                </a:solidFill>
                <a:latin typeface="DM Sans"/>
                <a:ea typeface="DM Sans"/>
                <a:cs typeface="DM Sans"/>
                <a:sym typeface="DM Sans"/>
              </a:rPr>
              <a:t> 26: </a:t>
            </a:r>
            <a:r>
              <a:rPr lang="en-US" sz="2800" b="0" i="0" u="none" strike="noStrike" cap="none" dirty="0" err="1">
                <a:solidFill>
                  <a:srgbClr val="FFFFFF"/>
                </a:solidFill>
                <a:latin typeface="DM Sans"/>
                <a:ea typeface="DM Sans"/>
                <a:cs typeface="DM Sans"/>
                <a:sym typeface="DM Sans"/>
              </a:rPr>
              <a:t>Khải</a:t>
            </a:r>
            <a:r>
              <a:rPr lang="en-US" sz="2800" b="0" i="0" u="none" strike="noStrike" cap="none" dirty="0">
                <a:solidFill>
                  <a:srgbClr val="FFFFFF"/>
                </a:solidFill>
                <a:latin typeface="DM Sans"/>
                <a:ea typeface="DM Sans"/>
                <a:cs typeface="DM Sans"/>
                <a:sym typeface="DM Sans"/>
              </a:rPr>
              <a:t> </a:t>
            </a:r>
            <a:r>
              <a:rPr lang="en-US" sz="2800" b="0" i="0" u="none" strike="noStrike" cap="none" dirty="0" err="1">
                <a:solidFill>
                  <a:srgbClr val="FFFFFF"/>
                </a:solidFill>
                <a:latin typeface="DM Sans"/>
                <a:ea typeface="DM Sans"/>
                <a:cs typeface="DM Sans"/>
                <a:sym typeface="DM Sans"/>
              </a:rPr>
              <a:t>và</a:t>
            </a:r>
            <a:r>
              <a:rPr lang="en-US" sz="2800" b="0" i="0" u="none" strike="noStrike" cap="none" dirty="0">
                <a:solidFill>
                  <a:srgbClr val="FFFFFF"/>
                </a:solidFill>
                <a:latin typeface="DM Sans"/>
                <a:ea typeface="DM Sans"/>
                <a:cs typeface="DM Sans"/>
                <a:sym typeface="DM Sans"/>
              </a:rPr>
              <a:t> </a:t>
            </a:r>
            <a:r>
              <a:rPr lang="en-US" sz="2800" b="0" i="0" u="none" strike="noStrike" cap="none" dirty="0" err="1">
                <a:solidFill>
                  <a:srgbClr val="FFFFFF"/>
                </a:solidFill>
                <a:latin typeface="DM Sans"/>
                <a:ea typeface="DM Sans"/>
                <a:cs typeface="DM Sans"/>
                <a:sym typeface="DM Sans"/>
              </a:rPr>
              <a:t>những</a:t>
            </a:r>
            <a:r>
              <a:rPr lang="en-US" sz="2800" b="0" i="0" u="none" strike="noStrike" cap="none" dirty="0">
                <a:solidFill>
                  <a:srgbClr val="FFFFFF"/>
                </a:solidFill>
                <a:latin typeface="DM Sans"/>
                <a:ea typeface="DM Sans"/>
                <a:cs typeface="DM Sans"/>
                <a:sym typeface="DM Sans"/>
              </a:rPr>
              <a:t> </a:t>
            </a:r>
            <a:r>
              <a:rPr lang="en-US" sz="2800" b="0" i="0" u="none" strike="noStrike" cap="none" dirty="0" err="1">
                <a:solidFill>
                  <a:srgbClr val="FFFFFF"/>
                </a:solidFill>
                <a:latin typeface="DM Sans"/>
                <a:ea typeface="DM Sans"/>
                <a:cs typeface="DM Sans"/>
                <a:sym typeface="DM Sans"/>
              </a:rPr>
              <a:t>người</a:t>
            </a:r>
            <a:r>
              <a:rPr lang="en-US" sz="2800" b="0" i="0" u="none" strike="noStrike" cap="none" dirty="0">
                <a:solidFill>
                  <a:srgbClr val="FFFFFF"/>
                </a:solidFill>
                <a:latin typeface="DM Sans"/>
                <a:ea typeface="DM Sans"/>
                <a:cs typeface="DM Sans"/>
                <a:sym typeface="DM Sans"/>
              </a:rPr>
              <a:t> </a:t>
            </a:r>
            <a:r>
              <a:rPr lang="en-US" sz="2800" b="0" i="0" u="none" strike="noStrike" cap="none" dirty="0" err="1">
                <a:solidFill>
                  <a:srgbClr val="FFFFFF"/>
                </a:solidFill>
                <a:latin typeface="DM Sans"/>
                <a:ea typeface="DM Sans"/>
                <a:cs typeface="DM Sans"/>
                <a:sym typeface="DM Sans"/>
              </a:rPr>
              <a:t>bạn</a:t>
            </a:r>
            <a:endParaRPr sz="2000" dirty="0"/>
          </a:p>
        </p:txBody>
      </p:sp>
      <p:sp>
        <p:nvSpPr>
          <p:cNvPr id="92" name="Google Shape;92;p13"/>
          <p:cNvSpPr txBox="1"/>
          <p:nvPr/>
        </p:nvSpPr>
        <p:spPr>
          <a:xfrm>
            <a:off x="11788725" y="90117"/>
            <a:ext cx="6030132" cy="60324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2800" dirty="0" err="1">
                <a:solidFill>
                  <a:srgbClr val="FFFFFF"/>
                </a:solidFill>
                <a:latin typeface="DM Sans"/>
                <a:sym typeface="DM Sans"/>
              </a:rPr>
              <a:t>Mùng</a:t>
            </a:r>
            <a:r>
              <a:rPr lang="en-US" sz="2800" dirty="0">
                <a:solidFill>
                  <a:srgbClr val="FFFFFF"/>
                </a:solidFill>
                <a:latin typeface="DM Sans"/>
                <a:sym typeface="DM Sans"/>
              </a:rPr>
              <a:t> 1 </a:t>
            </a:r>
            <a:r>
              <a:rPr lang="en-US" sz="2800" dirty="0" err="1">
                <a:solidFill>
                  <a:srgbClr val="FFFFFF"/>
                </a:solidFill>
                <a:latin typeface="DM Sans"/>
                <a:sym typeface="DM Sans"/>
              </a:rPr>
              <a:t>đẹp</a:t>
            </a:r>
            <a:r>
              <a:rPr lang="en-US" sz="2800" dirty="0">
                <a:solidFill>
                  <a:srgbClr val="FFFFFF"/>
                </a:solidFill>
                <a:latin typeface="DM Sans"/>
                <a:sym typeface="DM Sans"/>
              </a:rPr>
              <a:t> </a:t>
            </a:r>
            <a:r>
              <a:rPr lang="en-US" sz="2800" dirty="0" err="1">
                <a:solidFill>
                  <a:srgbClr val="FFFFFF"/>
                </a:solidFill>
                <a:latin typeface="DM Sans"/>
                <a:sym typeface="DM Sans"/>
              </a:rPr>
              <a:t>trời</a:t>
            </a:r>
            <a:r>
              <a:rPr lang="en-US" sz="2800" dirty="0">
                <a:solidFill>
                  <a:srgbClr val="FFFFFF"/>
                </a:solidFill>
                <a:latin typeface="DM Sans"/>
                <a:sym typeface="DM Sans"/>
              </a:rPr>
              <a:t> </a:t>
            </a:r>
            <a:r>
              <a:rPr lang="en-US" sz="2800" dirty="0" err="1">
                <a:solidFill>
                  <a:srgbClr val="FFFFFF"/>
                </a:solidFill>
                <a:latin typeface="DM Sans"/>
                <a:sym typeface="DM Sans"/>
              </a:rPr>
              <a:t>của</a:t>
            </a:r>
            <a:r>
              <a:rPr lang="en-US" sz="2800" dirty="0">
                <a:solidFill>
                  <a:srgbClr val="FFFFFF"/>
                </a:solidFill>
                <a:latin typeface="DM Sans"/>
                <a:sym typeface="DM Sans"/>
              </a:rPr>
              <a:t> </a:t>
            </a:r>
            <a:r>
              <a:rPr lang="en-US" sz="2800" dirty="0" err="1">
                <a:solidFill>
                  <a:srgbClr val="FFFFFF"/>
                </a:solidFill>
                <a:latin typeface="DM Sans"/>
                <a:sym typeface="DM Sans"/>
              </a:rPr>
              <a:t>tháng</a:t>
            </a:r>
            <a:r>
              <a:rPr lang="en-US" sz="2800" dirty="0">
                <a:solidFill>
                  <a:srgbClr val="FFFFFF"/>
                </a:solidFill>
                <a:latin typeface="DM Sans"/>
                <a:sym typeface="DM Sans"/>
              </a:rPr>
              <a:t> 12, 2023</a:t>
            </a:r>
            <a:endParaRPr sz="2000" dirty="0"/>
          </a:p>
        </p:txBody>
      </p:sp>
      <p:cxnSp>
        <p:nvCxnSpPr>
          <p:cNvPr id="93" name="Google Shape;93;p13"/>
          <p:cNvCxnSpPr/>
          <p:nvPr/>
        </p:nvCxnSpPr>
        <p:spPr>
          <a:xfrm>
            <a:off x="469143" y="9681901"/>
            <a:ext cx="17349715" cy="0"/>
          </a:xfrm>
          <a:prstGeom prst="straightConnector1">
            <a:avLst/>
          </a:prstGeom>
          <a:noFill/>
          <a:ln w="38100" cap="flat" cmpd="sng">
            <a:solidFill>
              <a:srgbClr val="FFFFFF"/>
            </a:solidFill>
            <a:prstDash val="solid"/>
            <a:round/>
            <a:headEnd type="none" w="sm" len="sm"/>
            <a:tailEnd type="none" w="sm" len="sm"/>
          </a:ln>
        </p:spPr>
      </p:cxnSp>
      <p:sp>
        <p:nvSpPr>
          <p:cNvPr id="94" name="Google Shape;94;p13"/>
          <p:cNvSpPr txBox="1"/>
          <p:nvPr/>
        </p:nvSpPr>
        <p:spPr>
          <a:xfrm>
            <a:off x="469142" y="9758101"/>
            <a:ext cx="7957406"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dirty="0">
                <a:solidFill>
                  <a:srgbClr val="FFFFFF"/>
                </a:solidFill>
                <a:latin typeface="DM Sans"/>
                <a:sym typeface="DM Sans"/>
              </a:rPr>
              <a:t>Hanoi University of Science and Technology</a:t>
            </a:r>
            <a:endParaRPr sz="2000" dirty="0"/>
          </a:p>
        </p:txBody>
      </p:sp>
      <p:sp>
        <p:nvSpPr>
          <p:cNvPr id="95" name="Google Shape;95;p13"/>
          <p:cNvSpPr txBox="1"/>
          <p:nvPr/>
        </p:nvSpPr>
        <p:spPr>
          <a:xfrm>
            <a:off x="12463975" y="9793410"/>
            <a:ext cx="5354883" cy="60324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2800" b="0" i="0" u="none" strike="noStrike" cap="none" dirty="0">
                <a:solidFill>
                  <a:srgbClr val="FFFFFF"/>
                </a:solidFill>
                <a:latin typeface="DM Sans"/>
                <a:ea typeface="DM Sans"/>
                <a:cs typeface="DM Sans"/>
                <a:sym typeface="DM Sans"/>
              </a:rPr>
              <a:t>Embedded system and IoT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19"/>
          <p:cNvPicPr preferRelativeResize="0"/>
          <p:nvPr/>
        </p:nvPicPr>
        <p:blipFill>
          <a:blip r:embed="rId3">
            <a:alphaModFix/>
          </a:blip>
          <a:stretch>
            <a:fillRect/>
          </a:stretch>
        </p:blipFill>
        <p:spPr>
          <a:xfrm>
            <a:off x="9161000" y="5143500"/>
            <a:ext cx="8657850" cy="4551225"/>
          </a:xfrm>
          <a:prstGeom prst="rect">
            <a:avLst/>
          </a:prstGeom>
          <a:noFill/>
          <a:ln>
            <a:noFill/>
          </a:ln>
        </p:spPr>
      </p:pic>
      <p:cxnSp>
        <p:nvCxnSpPr>
          <p:cNvPr id="209" name="Google Shape;209;p19"/>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210" name="Google Shape;210;p19"/>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cxnSp>
        <p:nvCxnSpPr>
          <p:cNvPr id="211" name="Google Shape;211;p19"/>
          <p:cNvCxnSpPr/>
          <p:nvPr/>
        </p:nvCxnSpPr>
        <p:spPr>
          <a:xfrm rot="10800000">
            <a:off x="9144000" y="592277"/>
            <a:ext cx="0" cy="9102445"/>
          </a:xfrm>
          <a:prstGeom prst="straightConnector1">
            <a:avLst/>
          </a:prstGeom>
          <a:noFill/>
          <a:ln w="38100" cap="flat" cmpd="sng">
            <a:solidFill>
              <a:srgbClr val="3F4536"/>
            </a:solidFill>
            <a:prstDash val="solid"/>
            <a:round/>
            <a:headEnd type="none" w="sm" len="sm"/>
            <a:tailEnd type="none" w="sm" len="sm"/>
          </a:ln>
        </p:spPr>
      </p:cxnSp>
      <p:cxnSp>
        <p:nvCxnSpPr>
          <p:cNvPr id="212" name="Google Shape;212;p19"/>
          <p:cNvCxnSpPr/>
          <p:nvPr/>
        </p:nvCxnSpPr>
        <p:spPr>
          <a:xfrm>
            <a:off x="469143" y="5143500"/>
            <a:ext cx="17349715" cy="0"/>
          </a:xfrm>
          <a:prstGeom prst="straightConnector1">
            <a:avLst/>
          </a:prstGeom>
          <a:noFill/>
          <a:ln w="38100" cap="flat" cmpd="sng">
            <a:solidFill>
              <a:srgbClr val="3F4536"/>
            </a:solidFill>
            <a:prstDash val="solid"/>
            <a:round/>
            <a:headEnd type="none" w="sm" len="sm"/>
            <a:tailEnd type="none" w="sm" len="sm"/>
          </a:ln>
        </p:spPr>
      </p:cxnSp>
      <p:sp>
        <p:nvSpPr>
          <p:cNvPr id="213" name="Google Shape;213;p19"/>
          <p:cNvSpPr txBox="1"/>
          <p:nvPr/>
        </p:nvSpPr>
        <p:spPr>
          <a:xfrm>
            <a:off x="1326393" y="5652509"/>
            <a:ext cx="6941307" cy="640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i="0" u="none" strike="noStrike" cap="none" dirty="0" err="1">
                <a:solidFill>
                  <a:srgbClr val="3F4536"/>
                </a:solidFill>
                <a:latin typeface="DM Sans"/>
                <a:ea typeface="DM Sans"/>
                <a:cs typeface="DM Sans"/>
                <a:sym typeface="DM Sans"/>
              </a:rPr>
              <a:t>Muốn</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thử</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sức</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với</a:t>
            </a:r>
            <a:r>
              <a:rPr lang="en-US" sz="3200" b="1" i="0" u="none" strike="noStrike" cap="none" dirty="0">
                <a:solidFill>
                  <a:srgbClr val="3F4536"/>
                </a:solidFill>
                <a:latin typeface="DM Sans"/>
                <a:ea typeface="DM Sans"/>
                <a:cs typeface="DM Sans"/>
                <a:sym typeface="DM Sans"/>
              </a:rPr>
              <a:t> OpenGL</a:t>
            </a:r>
            <a:endParaRPr dirty="0"/>
          </a:p>
        </p:txBody>
      </p:sp>
      <p:sp>
        <p:nvSpPr>
          <p:cNvPr id="214" name="Google Shape;214;p19"/>
          <p:cNvSpPr txBox="1"/>
          <p:nvPr/>
        </p:nvSpPr>
        <p:spPr>
          <a:xfrm>
            <a:off x="1021700" y="6292225"/>
            <a:ext cx="7550700" cy="148656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800" b="0" i="0" u="none" strike="noStrike" cap="none" dirty="0" err="1">
                <a:solidFill>
                  <a:srgbClr val="3F4536"/>
                </a:solidFill>
                <a:latin typeface="DM Sans"/>
                <a:ea typeface="DM Sans"/>
                <a:cs typeface="DM Sans"/>
                <a:sym typeface="DM Sans"/>
              </a:rPr>
              <a:t>Toàn</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nghe</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đến</a:t>
            </a:r>
            <a:r>
              <a:rPr lang="en-US" sz="2800" b="0" i="0" u="none" strike="noStrike" cap="none" dirty="0">
                <a:solidFill>
                  <a:srgbClr val="3F4536"/>
                </a:solidFill>
                <a:latin typeface="DM Sans"/>
                <a:ea typeface="DM Sans"/>
                <a:cs typeface="DM Sans"/>
                <a:sym typeface="DM Sans"/>
              </a:rPr>
              <a:t> OpenGL, DirectX </a:t>
            </a:r>
            <a:r>
              <a:rPr lang="en-US" sz="2800" b="0" i="0" u="none" strike="noStrike" cap="none" dirty="0" err="1">
                <a:solidFill>
                  <a:srgbClr val="3F4536"/>
                </a:solidFill>
                <a:latin typeface="DM Sans"/>
                <a:ea typeface="DM Sans"/>
                <a:cs typeface="DM Sans"/>
                <a:sym typeface="DM Sans"/>
              </a:rPr>
              <a:t>nhưng</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chỉ</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toàn</a:t>
            </a:r>
            <a:r>
              <a:rPr lang="en-US" sz="2800" b="0" i="0" u="none" strike="noStrike" cap="none" dirty="0">
                <a:solidFill>
                  <a:srgbClr val="3F4536"/>
                </a:solidFill>
                <a:latin typeface="DM Sans"/>
                <a:ea typeface="DM Sans"/>
                <a:cs typeface="DM Sans"/>
                <a:sym typeface="DM Sans"/>
              </a:rPr>
              <a:t> ở </a:t>
            </a:r>
            <a:r>
              <a:rPr lang="en-US" sz="2800" b="0" i="0" u="none" strike="noStrike" cap="none" dirty="0" err="1">
                <a:solidFill>
                  <a:srgbClr val="3F4536"/>
                </a:solidFill>
                <a:latin typeface="DM Sans"/>
                <a:ea typeface="DM Sans"/>
                <a:cs typeface="DM Sans"/>
                <a:sym typeface="DM Sans"/>
              </a:rPr>
              <a:t>phía</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thụ</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giờ</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muốn</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thử</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sức</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vào</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vai</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nhà</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phát</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triển</a:t>
            </a:r>
            <a:r>
              <a:rPr lang="en-US" sz="2800" b="0" i="0" u="none" strike="noStrike" cap="none" dirty="0">
                <a:solidFill>
                  <a:srgbClr val="3F4536"/>
                </a:solidFill>
                <a:latin typeface="DM Sans"/>
                <a:ea typeface="DM Sans"/>
                <a:cs typeface="DM Sans"/>
                <a:sym typeface="DM Sans"/>
              </a:rPr>
              <a:t> game</a:t>
            </a:r>
            <a:endParaRPr sz="1800" dirty="0"/>
          </a:p>
        </p:txBody>
      </p:sp>
      <p:sp>
        <p:nvSpPr>
          <p:cNvPr id="215" name="Google Shape;215;p19"/>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216" name="Google Shape;216;p19"/>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217" name="Google Shape;217;p19"/>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218" name="Google Shape;218;p19"/>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
        <p:nvSpPr>
          <p:cNvPr id="219" name="Google Shape;219;p19"/>
          <p:cNvSpPr txBox="1"/>
          <p:nvPr/>
        </p:nvSpPr>
        <p:spPr>
          <a:xfrm>
            <a:off x="1326393" y="1547028"/>
            <a:ext cx="6941307" cy="3249864"/>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799" b="1" i="0" u="none" strike="noStrike" cap="none" dirty="0">
                <a:solidFill>
                  <a:srgbClr val="3F4536"/>
                </a:solidFill>
                <a:latin typeface="DM Sans"/>
                <a:ea typeface="DM Sans"/>
                <a:cs typeface="DM Sans"/>
                <a:sym typeface="DM Sans"/>
              </a:rPr>
              <a:t>Lý do </a:t>
            </a:r>
            <a:r>
              <a:rPr lang="en-US" sz="8799" b="1" i="0" u="none" strike="noStrike" cap="none" dirty="0" err="1">
                <a:solidFill>
                  <a:srgbClr val="3F4536"/>
                </a:solidFill>
                <a:latin typeface="DM Sans"/>
                <a:ea typeface="DM Sans"/>
                <a:cs typeface="DM Sans"/>
                <a:sym typeface="DM Sans"/>
              </a:rPr>
              <a:t>chọn</a:t>
            </a:r>
            <a:r>
              <a:rPr lang="en-US" sz="8799" b="1" i="0" u="none" strike="noStrike" cap="none" dirty="0">
                <a:solidFill>
                  <a:srgbClr val="3F4536"/>
                </a:solidFill>
                <a:latin typeface="DM Sans"/>
                <a:ea typeface="DM Sans"/>
                <a:cs typeface="DM Sans"/>
                <a:sym typeface="DM Sans"/>
              </a:rPr>
              <a:t> </a:t>
            </a:r>
            <a:r>
              <a:rPr lang="en-US" sz="8799" b="1" i="0" u="none" strike="noStrike" cap="none" dirty="0" err="1">
                <a:solidFill>
                  <a:srgbClr val="3F4536"/>
                </a:solidFill>
                <a:latin typeface="DM Sans"/>
                <a:ea typeface="DM Sans"/>
                <a:cs typeface="DM Sans"/>
                <a:sym typeface="DM Sans"/>
              </a:rPr>
              <a:t>đề</a:t>
            </a:r>
            <a:r>
              <a:rPr lang="en-US" sz="8799" b="1" i="0" u="none" strike="noStrike" cap="none" dirty="0">
                <a:solidFill>
                  <a:srgbClr val="3F4536"/>
                </a:solidFill>
                <a:latin typeface="DM Sans"/>
                <a:ea typeface="DM Sans"/>
                <a:cs typeface="DM Sans"/>
                <a:sym typeface="DM Sans"/>
              </a:rPr>
              <a:t> </a:t>
            </a:r>
            <a:r>
              <a:rPr lang="en-US" sz="8799" b="1" i="0" u="none" strike="noStrike" cap="none" dirty="0" err="1">
                <a:solidFill>
                  <a:srgbClr val="3F4536"/>
                </a:solidFill>
                <a:latin typeface="DM Sans"/>
                <a:ea typeface="DM Sans"/>
                <a:cs typeface="DM Sans"/>
                <a:sym typeface="DM Sans"/>
              </a:rPr>
              <a:t>tài</a:t>
            </a:r>
            <a:endParaRPr dirty="0"/>
          </a:p>
        </p:txBody>
      </p:sp>
      <p:sp>
        <p:nvSpPr>
          <p:cNvPr id="220" name="Google Shape;220;p19"/>
          <p:cNvSpPr txBox="1"/>
          <p:nvPr/>
        </p:nvSpPr>
        <p:spPr>
          <a:xfrm>
            <a:off x="10020300" y="1049057"/>
            <a:ext cx="6941307" cy="640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dirty="0" err="1">
                <a:solidFill>
                  <a:srgbClr val="3F4536"/>
                </a:solidFill>
                <a:latin typeface="DM Sans"/>
                <a:sym typeface="DM Sans"/>
              </a:rPr>
              <a:t>Đề</a:t>
            </a:r>
            <a:r>
              <a:rPr lang="en-US" sz="3200" b="1" dirty="0">
                <a:solidFill>
                  <a:srgbClr val="3F4536"/>
                </a:solidFill>
                <a:latin typeface="DM Sans"/>
                <a:sym typeface="DM Sans"/>
              </a:rPr>
              <a:t> </a:t>
            </a:r>
            <a:r>
              <a:rPr lang="en-US" sz="3200" b="1" dirty="0" err="1">
                <a:solidFill>
                  <a:srgbClr val="3F4536"/>
                </a:solidFill>
                <a:latin typeface="DM Sans"/>
                <a:sym typeface="DM Sans"/>
              </a:rPr>
              <a:t>tài</a:t>
            </a:r>
            <a:r>
              <a:rPr lang="en-US" sz="3200" b="1" dirty="0">
                <a:solidFill>
                  <a:srgbClr val="3F4536"/>
                </a:solidFill>
                <a:latin typeface="DM Sans"/>
                <a:sym typeface="DM Sans"/>
              </a:rPr>
              <a:t> </a:t>
            </a:r>
            <a:r>
              <a:rPr lang="en-US" sz="3200" b="1" dirty="0" err="1">
                <a:solidFill>
                  <a:srgbClr val="3F4536"/>
                </a:solidFill>
                <a:latin typeface="DM Sans"/>
                <a:sym typeface="DM Sans"/>
              </a:rPr>
              <a:t>đơn</a:t>
            </a:r>
            <a:r>
              <a:rPr lang="en-US" sz="3200" b="1" dirty="0">
                <a:solidFill>
                  <a:srgbClr val="3F4536"/>
                </a:solidFill>
                <a:latin typeface="DM Sans"/>
                <a:sym typeface="DM Sans"/>
              </a:rPr>
              <a:t> </a:t>
            </a:r>
            <a:r>
              <a:rPr lang="en-US" sz="3200" b="1" dirty="0" err="1">
                <a:solidFill>
                  <a:srgbClr val="3F4536"/>
                </a:solidFill>
                <a:latin typeface="DM Sans"/>
                <a:sym typeface="DM Sans"/>
              </a:rPr>
              <a:t>giản</a:t>
            </a:r>
            <a:endParaRPr dirty="0"/>
          </a:p>
        </p:txBody>
      </p:sp>
      <p:sp>
        <p:nvSpPr>
          <p:cNvPr id="221" name="Google Shape;221;p19"/>
          <p:cNvSpPr txBox="1"/>
          <p:nvPr/>
        </p:nvSpPr>
        <p:spPr>
          <a:xfrm>
            <a:off x="9715650" y="1688775"/>
            <a:ext cx="7550700" cy="247760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800" b="0" i="0" u="none" strike="noStrike" cap="none" dirty="0">
                <a:solidFill>
                  <a:schemeClr val="tx1"/>
                </a:solidFill>
                <a:latin typeface="DM Sans"/>
                <a:ea typeface="DM Sans"/>
                <a:cs typeface="DM Sans"/>
                <a:sym typeface="DM Sans"/>
              </a:rPr>
              <a:t>Game </a:t>
            </a:r>
            <a:r>
              <a:rPr lang="en-US" sz="2800" b="0" i="0" u="none" strike="noStrike" cap="none" dirty="0" err="1">
                <a:solidFill>
                  <a:schemeClr val="tx1"/>
                </a:solidFill>
                <a:latin typeface="DM Sans"/>
                <a:ea typeface="DM Sans"/>
                <a:cs typeface="DM Sans"/>
                <a:sym typeface="DM Sans"/>
              </a:rPr>
              <a:t>có</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luật</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chơi</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đơn</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giản</a:t>
            </a:r>
            <a:endParaRPr lang="en-US" sz="2800" b="0" i="0" u="none" strike="noStrike" cap="none" dirty="0">
              <a:solidFill>
                <a:schemeClr val="tx1"/>
              </a:solidFill>
              <a:latin typeface="DM Sans"/>
              <a:ea typeface="DM Sans"/>
              <a:cs typeface="DM Sans"/>
              <a:sym typeface="DM Sans"/>
            </a:endParaRPr>
          </a:p>
          <a:p>
            <a:pPr marL="0" marR="0" lvl="0" indent="0" algn="ctr" rtl="0">
              <a:lnSpc>
                <a:spcPct val="115000"/>
              </a:lnSpc>
              <a:spcBef>
                <a:spcPts val="0"/>
              </a:spcBef>
              <a:spcAft>
                <a:spcPts val="0"/>
              </a:spcAft>
              <a:buNone/>
            </a:pPr>
            <a:r>
              <a:rPr lang="en-US" sz="2800" dirty="0" err="1">
                <a:solidFill>
                  <a:schemeClr val="tx1"/>
                </a:solidFill>
                <a:latin typeface="DM Sans"/>
                <a:sym typeface="DM Sans"/>
              </a:rPr>
              <a:t>Gợi</a:t>
            </a:r>
            <a:r>
              <a:rPr lang="en-US" sz="2800" dirty="0">
                <a:solidFill>
                  <a:schemeClr val="tx1"/>
                </a:solidFill>
                <a:latin typeface="DM Sans"/>
                <a:sym typeface="DM Sans"/>
              </a:rPr>
              <a:t> </a:t>
            </a:r>
            <a:r>
              <a:rPr lang="en-US" sz="2800" dirty="0" err="1">
                <a:solidFill>
                  <a:schemeClr val="tx1"/>
                </a:solidFill>
                <a:latin typeface="DM Sans"/>
                <a:sym typeface="DM Sans"/>
              </a:rPr>
              <a:t>nhớ</a:t>
            </a:r>
            <a:r>
              <a:rPr lang="en-US" sz="2800" dirty="0">
                <a:solidFill>
                  <a:schemeClr val="tx1"/>
                </a:solidFill>
                <a:latin typeface="DM Sans"/>
                <a:sym typeface="DM Sans"/>
              </a:rPr>
              <a:t> </a:t>
            </a:r>
            <a:r>
              <a:rPr lang="en-US" sz="2800" dirty="0" err="1">
                <a:solidFill>
                  <a:schemeClr val="tx1"/>
                </a:solidFill>
                <a:latin typeface="DM Sans"/>
                <a:sym typeface="DM Sans"/>
              </a:rPr>
              <a:t>tuổi</a:t>
            </a:r>
            <a:r>
              <a:rPr lang="en-US" sz="2800" dirty="0">
                <a:solidFill>
                  <a:schemeClr val="tx1"/>
                </a:solidFill>
                <a:latin typeface="DM Sans"/>
                <a:sym typeface="DM Sans"/>
              </a:rPr>
              <a:t> </a:t>
            </a:r>
            <a:r>
              <a:rPr lang="en-US" sz="2800" dirty="0" err="1">
                <a:solidFill>
                  <a:schemeClr val="tx1"/>
                </a:solidFill>
                <a:latin typeface="DM Sans"/>
                <a:sym typeface="DM Sans"/>
              </a:rPr>
              <a:t>thơ</a:t>
            </a:r>
            <a:endParaRPr lang="en-US" sz="2800" dirty="0">
              <a:solidFill>
                <a:schemeClr val="tx1"/>
              </a:solidFill>
              <a:latin typeface="DM Sans"/>
              <a:sym typeface="DM Sans"/>
            </a:endParaRPr>
          </a:p>
          <a:p>
            <a:pPr marL="0" marR="0" lvl="0" indent="0" algn="ctr" rtl="0">
              <a:lnSpc>
                <a:spcPct val="115000"/>
              </a:lnSpc>
              <a:spcBef>
                <a:spcPts val="0"/>
              </a:spcBef>
              <a:spcAft>
                <a:spcPts val="0"/>
              </a:spcAft>
              <a:buNone/>
            </a:pPr>
            <a:r>
              <a:rPr lang="en-US" sz="2800" dirty="0" err="1">
                <a:solidFill>
                  <a:schemeClr val="tx1"/>
                </a:solidFill>
                <a:latin typeface="DM Sans"/>
                <a:sym typeface="DM Sans"/>
              </a:rPr>
              <a:t>Để</a:t>
            </a:r>
            <a:r>
              <a:rPr lang="en-US" sz="2800" dirty="0">
                <a:solidFill>
                  <a:schemeClr val="tx1"/>
                </a:solidFill>
                <a:latin typeface="DM Sans"/>
                <a:sym typeface="DM Sans"/>
              </a:rPr>
              <a:t> </a:t>
            </a:r>
            <a:r>
              <a:rPr lang="en-US" sz="2800" dirty="0" err="1">
                <a:solidFill>
                  <a:schemeClr val="tx1"/>
                </a:solidFill>
                <a:latin typeface="DM Sans"/>
                <a:sym typeface="DM Sans"/>
              </a:rPr>
              <a:t>não</a:t>
            </a:r>
            <a:r>
              <a:rPr lang="en-US" sz="2800" dirty="0">
                <a:solidFill>
                  <a:schemeClr val="tx1"/>
                </a:solidFill>
                <a:latin typeface="DM Sans"/>
                <a:sym typeface="DM Sans"/>
              </a:rPr>
              <a:t> </a:t>
            </a:r>
            <a:r>
              <a:rPr lang="en-US" sz="2800" dirty="0" err="1">
                <a:solidFill>
                  <a:schemeClr val="tx1"/>
                </a:solidFill>
                <a:latin typeface="DM Sans"/>
                <a:sym typeface="DM Sans"/>
              </a:rPr>
              <a:t>hoạt</a:t>
            </a:r>
            <a:r>
              <a:rPr lang="en-US" sz="2800" dirty="0">
                <a:solidFill>
                  <a:schemeClr val="tx1"/>
                </a:solidFill>
                <a:latin typeface="DM Sans"/>
                <a:sym typeface="DM Sans"/>
              </a:rPr>
              <a:t> </a:t>
            </a:r>
            <a:r>
              <a:rPr lang="en-US" sz="2800" dirty="0" err="1">
                <a:solidFill>
                  <a:schemeClr val="tx1"/>
                </a:solidFill>
                <a:latin typeface="DM Sans"/>
                <a:sym typeface="DM Sans"/>
              </a:rPr>
              <a:t>động</a:t>
            </a:r>
            <a:r>
              <a:rPr lang="en-US" sz="2800" dirty="0">
                <a:solidFill>
                  <a:schemeClr val="tx1"/>
                </a:solidFill>
                <a:latin typeface="DM Sans"/>
                <a:sym typeface="DM Sans"/>
              </a:rPr>
              <a:t> </a:t>
            </a:r>
            <a:r>
              <a:rPr lang="en-US" sz="2800" dirty="0" err="1">
                <a:solidFill>
                  <a:schemeClr val="tx1"/>
                </a:solidFill>
                <a:latin typeface="DM Sans"/>
                <a:sym typeface="DM Sans"/>
              </a:rPr>
              <a:t>căng</a:t>
            </a:r>
            <a:r>
              <a:rPr lang="en-US" sz="2800" dirty="0">
                <a:solidFill>
                  <a:schemeClr val="tx1"/>
                </a:solidFill>
                <a:latin typeface="DM Sans"/>
                <a:sym typeface="DM Sans"/>
              </a:rPr>
              <a:t> </a:t>
            </a:r>
            <a:r>
              <a:rPr lang="en-US" sz="2800" dirty="0" err="1">
                <a:solidFill>
                  <a:schemeClr val="tx1"/>
                </a:solidFill>
                <a:latin typeface="DM Sans"/>
                <a:sym typeface="DM Sans"/>
              </a:rPr>
              <a:t>thẳng</a:t>
            </a:r>
            <a:r>
              <a:rPr lang="en-US" sz="2800" dirty="0">
                <a:solidFill>
                  <a:schemeClr val="tx1"/>
                </a:solidFill>
                <a:latin typeface="DM Sans"/>
                <a:sym typeface="DM Sans"/>
              </a:rPr>
              <a:t> </a:t>
            </a:r>
            <a:r>
              <a:rPr lang="en-US" sz="2800" dirty="0" err="1">
                <a:solidFill>
                  <a:schemeClr val="tx1"/>
                </a:solidFill>
                <a:latin typeface="DM Sans"/>
                <a:sym typeface="DM Sans"/>
              </a:rPr>
              <a:t>sau</a:t>
            </a:r>
            <a:r>
              <a:rPr lang="en-US" sz="2800" dirty="0">
                <a:solidFill>
                  <a:schemeClr val="tx1"/>
                </a:solidFill>
                <a:latin typeface="DM Sans"/>
                <a:sym typeface="DM Sans"/>
              </a:rPr>
              <a:t> </a:t>
            </a:r>
            <a:r>
              <a:rPr lang="en-US" sz="2800" dirty="0" err="1">
                <a:solidFill>
                  <a:schemeClr val="tx1"/>
                </a:solidFill>
                <a:latin typeface="DM Sans"/>
                <a:sym typeface="DM Sans"/>
              </a:rPr>
              <a:t>những</a:t>
            </a:r>
            <a:r>
              <a:rPr lang="en-US" sz="2800" dirty="0">
                <a:solidFill>
                  <a:schemeClr val="tx1"/>
                </a:solidFill>
                <a:latin typeface="DM Sans"/>
                <a:sym typeface="DM Sans"/>
              </a:rPr>
              <a:t> </a:t>
            </a:r>
            <a:r>
              <a:rPr lang="en-US" sz="2800" dirty="0" err="1">
                <a:solidFill>
                  <a:schemeClr val="tx1"/>
                </a:solidFill>
                <a:latin typeface="DM Sans"/>
                <a:sym typeface="DM Sans"/>
              </a:rPr>
              <a:t>giờ</a:t>
            </a:r>
            <a:r>
              <a:rPr lang="en-US" sz="2800" dirty="0">
                <a:solidFill>
                  <a:schemeClr val="tx1"/>
                </a:solidFill>
                <a:latin typeface="DM Sans"/>
                <a:sym typeface="DM Sans"/>
              </a:rPr>
              <a:t> </a:t>
            </a:r>
            <a:r>
              <a:rPr lang="en-US" sz="2800" dirty="0" err="1">
                <a:solidFill>
                  <a:schemeClr val="tx1"/>
                </a:solidFill>
                <a:latin typeface="DM Sans"/>
                <a:sym typeface="DM Sans"/>
              </a:rPr>
              <a:t>học</a:t>
            </a:r>
            <a:r>
              <a:rPr lang="en-US" sz="2800" dirty="0">
                <a:solidFill>
                  <a:schemeClr val="tx1"/>
                </a:solidFill>
                <a:latin typeface="DM Sans"/>
                <a:sym typeface="DM Sans"/>
              </a:rPr>
              <a:t> </a:t>
            </a:r>
            <a:r>
              <a:rPr lang="en-US" sz="2800" dirty="0" err="1">
                <a:solidFill>
                  <a:schemeClr val="tx1"/>
                </a:solidFill>
                <a:latin typeface="DM Sans"/>
                <a:sym typeface="DM Sans"/>
              </a:rPr>
              <a:t>giải</a:t>
            </a:r>
            <a:r>
              <a:rPr lang="en-US" sz="2800" dirty="0">
                <a:solidFill>
                  <a:schemeClr val="tx1"/>
                </a:solidFill>
                <a:latin typeface="DM Sans"/>
                <a:sym typeface="DM Sans"/>
              </a:rPr>
              <a:t> </a:t>
            </a:r>
            <a:r>
              <a:rPr lang="en-US" sz="2800" dirty="0" err="1">
                <a:solidFill>
                  <a:schemeClr val="tx1"/>
                </a:solidFill>
                <a:latin typeface="DM Sans"/>
                <a:sym typeface="DM Sans"/>
              </a:rPr>
              <a:t>trí</a:t>
            </a:r>
            <a:endParaRPr lang="en-US" sz="2800" dirty="0">
              <a:solidFill>
                <a:schemeClr val="tx1"/>
              </a:solidFill>
              <a:latin typeface="DM Sans"/>
              <a:sym typeface="DM Sans"/>
            </a:endParaRPr>
          </a:p>
          <a:p>
            <a:pPr marL="0" marR="0" lvl="0" indent="0" algn="ctr" rtl="0">
              <a:lnSpc>
                <a:spcPct val="115000"/>
              </a:lnSpc>
              <a:spcBef>
                <a:spcPts val="0"/>
              </a:spcBef>
              <a:spcAft>
                <a:spcPts val="0"/>
              </a:spcAft>
              <a:buNone/>
            </a:pPr>
            <a:r>
              <a:rPr lang="en-US" sz="2800" dirty="0" err="1">
                <a:solidFill>
                  <a:srgbClr val="EEEEEE"/>
                </a:solidFill>
                <a:latin typeface="DM Sans"/>
                <a:sym typeface="DM Sans"/>
              </a:rPr>
              <a:t>Có</a:t>
            </a:r>
            <a:r>
              <a:rPr lang="en-US" sz="2800" dirty="0">
                <a:solidFill>
                  <a:srgbClr val="EEEEEE"/>
                </a:solidFill>
                <a:latin typeface="DM Sans"/>
                <a:sym typeface="DM Sans"/>
              </a:rPr>
              <a:t> code </a:t>
            </a:r>
            <a:r>
              <a:rPr lang="en-US" sz="2800" dirty="0" err="1">
                <a:solidFill>
                  <a:srgbClr val="EEEEEE"/>
                </a:solidFill>
                <a:latin typeface="DM Sans"/>
                <a:sym typeface="DM Sans"/>
              </a:rPr>
              <a:t>mẫu</a:t>
            </a:r>
            <a:r>
              <a:rPr lang="en-US" sz="2800" dirty="0">
                <a:solidFill>
                  <a:srgbClr val="EEEEEE"/>
                </a:solidFill>
                <a:latin typeface="DM Sans"/>
                <a:sym typeface="DM Sans"/>
              </a:rPr>
              <a:t> </a:t>
            </a:r>
            <a:r>
              <a:rPr lang="en-US" sz="2800" dirty="0" err="1">
                <a:solidFill>
                  <a:srgbClr val="EEEEEE"/>
                </a:solidFill>
                <a:latin typeface="DM Sans"/>
                <a:sym typeface="DM Sans"/>
              </a:rPr>
              <a:t>trên</a:t>
            </a:r>
            <a:r>
              <a:rPr lang="en-US" sz="2800" dirty="0">
                <a:solidFill>
                  <a:srgbClr val="EEEEEE"/>
                </a:solidFill>
                <a:latin typeface="DM Sans"/>
                <a:sym typeface="DM Sans"/>
              </a:rPr>
              <a:t> </a:t>
            </a:r>
            <a:r>
              <a:rPr lang="en-US" sz="2800" dirty="0" err="1">
                <a:solidFill>
                  <a:srgbClr val="EEEEEE"/>
                </a:solidFill>
                <a:latin typeface="DM Sans"/>
                <a:sym typeface="DM Sans"/>
              </a:rPr>
              <a:t>github</a:t>
            </a:r>
            <a:endParaRPr sz="1800" dirty="0">
              <a:solidFill>
                <a:srgbClr val="EEEEEE"/>
              </a:solidFill>
            </a:endParaRPr>
          </a:p>
        </p:txBody>
      </p:sp>
      <p:pic>
        <p:nvPicPr>
          <p:cNvPr id="3" name="Picture 2" descr="A screenshot of a game&#10;&#10;Description automatically generated">
            <a:extLst>
              <a:ext uri="{FF2B5EF4-FFF2-40B4-BE49-F238E27FC236}">
                <a16:creationId xmlns:a16="http://schemas.microsoft.com/office/drawing/2014/main" id="{C94ED554-4915-9589-66A2-00403B6E194F}"/>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9638" t="14562" r="10204" b="10740"/>
          <a:stretch/>
        </p:blipFill>
        <p:spPr>
          <a:xfrm>
            <a:off x="9160999" y="5143499"/>
            <a:ext cx="8657847" cy="4538402"/>
          </a:xfrm>
          <a:prstGeom prst="rect">
            <a:avLst/>
          </a:prstGeom>
        </p:spPr>
      </p:pic>
      <p:sp>
        <p:nvSpPr>
          <p:cNvPr id="4" name="TextBox 3">
            <a:extLst>
              <a:ext uri="{FF2B5EF4-FFF2-40B4-BE49-F238E27FC236}">
                <a16:creationId xmlns:a16="http://schemas.microsoft.com/office/drawing/2014/main" id="{61B53B7E-F13C-CA21-1E63-01BE54D497D9}"/>
              </a:ext>
            </a:extLst>
          </p:cNvPr>
          <p:cNvSpPr txBox="1"/>
          <p:nvPr/>
        </p:nvSpPr>
        <p:spPr>
          <a:xfrm>
            <a:off x="8119982" y="10174268"/>
            <a:ext cx="10801063" cy="230832"/>
          </a:xfrm>
          <a:prstGeom prst="rect">
            <a:avLst/>
          </a:prstGeom>
          <a:noFill/>
        </p:spPr>
        <p:txBody>
          <a:bodyPr wrap="square" rtlCol="0">
            <a:spAutoFit/>
          </a:bodyPr>
          <a:lstStyle/>
          <a:p>
            <a:r>
              <a:rPr lang="en-US" sz="900">
                <a:hlinkClick r:id="rId5" tooltip="https://michaelxing.com/projects/"/>
              </a:rPr>
              <a:t>This Photo</a:t>
            </a:r>
            <a:r>
              <a:rPr lang="en-US" sz="900"/>
              <a:t> by Unknown Author is licensed under </a:t>
            </a:r>
            <a:r>
              <a:rPr lang="en-US" sz="900">
                <a:hlinkClick r:id="rId6" tooltip="https://creativecommons.org/licenses/by-sa/3.0/"/>
              </a:rPr>
              <a:t>CC BY-SA</a:t>
            </a:r>
            <a:endParaRPr lang="en-US" sz="900"/>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19"/>
          <p:cNvPicPr preferRelativeResize="0"/>
          <p:nvPr/>
        </p:nvPicPr>
        <p:blipFill>
          <a:blip r:embed="rId3">
            <a:alphaModFix/>
          </a:blip>
          <a:stretch>
            <a:fillRect/>
          </a:stretch>
        </p:blipFill>
        <p:spPr>
          <a:xfrm>
            <a:off x="9161000" y="5143500"/>
            <a:ext cx="8657850" cy="4551225"/>
          </a:xfrm>
          <a:prstGeom prst="rect">
            <a:avLst/>
          </a:prstGeom>
          <a:noFill/>
          <a:ln>
            <a:noFill/>
          </a:ln>
        </p:spPr>
      </p:pic>
      <p:cxnSp>
        <p:nvCxnSpPr>
          <p:cNvPr id="209" name="Google Shape;209;p19"/>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210" name="Google Shape;210;p19"/>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cxnSp>
        <p:nvCxnSpPr>
          <p:cNvPr id="211" name="Google Shape;211;p19"/>
          <p:cNvCxnSpPr/>
          <p:nvPr/>
        </p:nvCxnSpPr>
        <p:spPr>
          <a:xfrm rot="10800000">
            <a:off x="9144000" y="592277"/>
            <a:ext cx="0" cy="9102445"/>
          </a:xfrm>
          <a:prstGeom prst="straightConnector1">
            <a:avLst/>
          </a:prstGeom>
          <a:noFill/>
          <a:ln w="38100" cap="flat" cmpd="sng">
            <a:solidFill>
              <a:srgbClr val="3F4536"/>
            </a:solidFill>
            <a:prstDash val="solid"/>
            <a:round/>
            <a:headEnd type="none" w="sm" len="sm"/>
            <a:tailEnd type="none" w="sm" len="sm"/>
          </a:ln>
        </p:spPr>
      </p:cxnSp>
      <p:cxnSp>
        <p:nvCxnSpPr>
          <p:cNvPr id="212" name="Google Shape;212;p19"/>
          <p:cNvCxnSpPr/>
          <p:nvPr/>
        </p:nvCxnSpPr>
        <p:spPr>
          <a:xfrm>
            <a:off x="469143" y="5143500"/>
            <a:ext cx="17349715" cy="0"/>
          </a:xfrm>
          <a:prstGeom prst="straightConnector1">
            <a:avLst/>
          </a:prstGeom>
          <a:noFill/>
          <a:ln w="38100" cap="flat" cmpd="sng">
            <a:solidFill>
              <a:srgbClr val="3F4536"/>
            </a:solidFill>
            <a:prstDash val="solid"/>
            <a:round/>
            <a:headEnd type="none" w="sm" len="sm"/>
            <a:tailEnd type="none" w="sm" len="sm"/>
          </a:ln>
        </p:spPr>
      </p:cxnSp>
      <p:sp>
        <p:nvSpPr>
          <p:cNvPr id="213" name="Google Shape;213;p19"/>
          <p:cNvSpPr txBox="1"/>
          <p:nvPr/>
        </p:nvSpPr>
        <p:spPr>
          <a:xfrm>
            <a:off x="1326393" y="5652509"/>
            <a:ext cx="6941307" cy="640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i="0" u="none" strike="noStrike" cap="none" dirty="0" err="1">
                <a:solidFill>
                  <a:srgbClr val="3F4536"/>
                </a:solidFill>
                <a:latin typeface="DM Sans"/>
                <a:ea typeface="DM Sans"/>
                <a:cs typeface="DM Sans"/>
                <a:sym typeface="DM Sans"/>
              </a:rPr>
              <a:t>Tạo</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giao</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diện</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đồ</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hoạ</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bằng</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OpGL</a:t>
            </a:r>
            <a:endParaRPr dirty="0"/>
          </a:p>
        </p:txBody>
      </p:sp>
      <p:sp>
        <p:nvSpPr>
          <p:cNvPr id="214" name="Google Shape;214;p19"/>
          <p:cNvSpPr txBox="1"/>
          <p:nvPr/>
        </p:nvSpPr>
        <p:spPr>
          <a:xfrm>
            <a:off x="1021700" y="6292225"/>
            <a:ext cx="7550700" cy="198208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800" b="0" i="0" u="none" strike="noStrike" cap="none" dirty="0" err="1">
                <a:solidFill>
                  <a:srgbClr val="3F4536"/>
                </a:solidFill>
                <a:latin typeface="DM Sans"/>
                <a:ea typeface="DM Sans"/>
                <a:cs typeface="DM Sans"/>
                <a:sym typeface="DM Sans"/>
              </a:rPr>
              <a:t>Bạn</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cảm</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thấy</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chán</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nản</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với</a:t>
            </a:r>
            <a:r>
              <a:rPr lang="en-US" sz="2800" b="0" i="0" u="none" strike="noStrike" cap="none" dirty="0">
                <a:solidFill>
                  <a:srgbClr val="3F4536"/>
                </a:solidFill>
                <a:latin typeface="DM Sans"/>
                <a:ea typeface="DM Sans"/>
                <a:cs typeface="DM Sans"/>
                <a:sym typeface="DM Sans"/>
              </a:rPr>
              <a:t> console, </a:t>
            </a:r>
            <a:r>
              <a:rPr lang="en-US" sz="2800" b="0" i="0" u="none" strike="noStrike" cap="none" dirty="0" err="1">
                <a:solidFill>
                  <a:srgbClr val="3F4536"/>
                </a:solidFill>
                <a:latin typeface="DM Sans"/>
                <a:ea typeface="DM Sans"/>
                <a:cs typeface="DM Sans"/>
                <a:sym typeface="DM Sans"/>
              </a:rPr>
              <a:t>chán</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nản</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với</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việc</a:t>
            </a:r>
            <a:r>
              <a:rPr lang="en-US" sz="2800" b="0" i="0" u="none" strike="noStrike" cap="none" dirty="0">
                <a:solidFill>
                  <a:srgbClr val="3F4536"/>
                </a:solidFill>
                <a:latin typeface="DM Sans"/>
                <a:ea typeface="DM Sans"/>
                <a:cs typeface="DM Sans"/>
                <a:sym typeface="DM Sans"/>
              </a:rPr>
              <a:t> CTRL+ALT+N </a:t>
            </a:r>
            <a:r>
              <a:rPr lang="en-US" sz="2800" b="0" i="0" u="none" strike="noStrike" cap="none" dirty="0" err="1">
                <a:solidFill>
                  <a:srgbClr val="3F4536"/>
                </a:solidFill>
                <a:latin typeface="DM Sans"/>
                <a:ea typeface="DM Sans"/>
                <a:cs typeface="DM Sans"/>
                <a:sym typeface="DM Sans"/>
              </a:rPr>
              <a:t>và</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nhìn</a:t>
            </a:r>
            <a:r>
              <a:rPr lang="en-US" sz="2800" b="0" i="0" u="none" strike="noStrike" cap="none" dirty="0">
                <a:solidFill>
                  <a:srgbClr val="3F4536"/>
                </a:solidFill>
                <a:latin typeface="DM Sans"/>
                <a:ea typeface="DM Sans"/>
                <a:cs typeface="DM Sans"/>
                <a:sym typeface="DM Sans"/>
              </a:rPr>
              <a:t> cmd.exe hay powershell.exe. </a:t>
            </a:r>
            <a:r>
              <a:rPr lang="en-US" sz="2800" b="0" i="0" u="none" strike="noStrike" cap="none" dirty="0" err="1">
                <a:solidFill>
                  <a:srgbClr val="3F4536"/>
                </a:solidFill>
                <a:latin typeface="DM Sans"/>
                <a:ea typeface="DM Sans"/>
                <a:cs typeface="DM Sans"/>
                <a:sym typeface="DM Sans"/>
              </a:rPr>
              <a:t>Đã</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có</a:t>
            </a:r>
            <a:r>
              <a:rPr lang="en-US" sz="2800" b="0" i="0" u="none" strike="noStrike" cap="none" dirty="0">
                <a:solidFill>
                  <a:srgbClr val="3F4536"/>
                </a:solidFill>
                <a:latin typeface="DM Sans"/>
                <a:ea typeface="DM Sans"/>
                <a:cs typeface="DM Sans"/>
                <a:sym typeface="DM Sans"/>
              </a:rPr>
              <a:t> OpenGL, OpenGL </a:t>
            </a:r>
            <a:r>
              <a:rPr lang="en-US" sz="2800" b="0" i="0" u="none" strike="noStrike" cap="none" dirty="0" err="1">
                <a:solidFill>
                  <a:srgbClr val="3F4536"/>
                </a:solidFill>
                <a:latin typeface="DM Sans"/>
                <a:ea typeface="DM Sans"/>
                <a:cs typeface="DM Sans"/>
                <a:sym typeface="DM Sans"/>
              </a:rPr>
              <a:t>trị</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ngay</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chứng</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thiếu</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đồ</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hoạ</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bằng</a:t>
            </a:r>
            <a:r>
              <a:rPr lang="en-US" sz="2800" b="0" i="0" u="none" strike="noStrike" cap="none" dirty="0">
                <a:solidFill>
                  <a:srgbClr val="3F4536"/>
                </a:solidFill>
                <a:latin typeface="DM Sans"/>
                <a:ea typeface="DM Sans"/>
                <a:cs typeface="DM Sans"/>
                <a:sym typeface="DM Sans"/>
              </a:rPr>
              <a:t> </a:t>
            </a:r>
            <a:r>
              <a:rPr lang="en-US" sz="2800" b="0" i="0" u="none" strike="noStrike" cap="none" dirty="0" err="1">
                <a:solidFill>
                  <a:srgbClr val="3F4536"/>
                </a:solidFill>
                <a:latin typeface="DM Sans"/>
                <a:ea typeface="DM Sans"/>
                <a:cs typeface="DM Sans"/>
                <a:sym typeface="DM Sans"/>
              </a:rPr>
              <a:t>cá</a:t>
            </a:r>
            <a:r>
              <a:rPr lang="en-US" sz="2800" dirty="0" err="1">
                <a:solidFill>
                  <a:srgbClr val="3F4536"/>
                </a:solidFill>
                <a:latin typeface="DM Sans"/>
                <a:ea typeface="DM Sans"/>
                <a:cs typeface="DM Sans"/>
                <a:sym typeface="DM Sans"/>
              </a:rPr>
              <a:t>c</a:t>
            </a:r>
            <a:r>
              <a:rPr lang="en-US" sz="2800" dirty="0">
                <a:solidFill>
                  <a:srgbClr val="3F4536"/>
                </a:solidFill>
                <a:latin typeface="DM Sans"/>
                <a:ea typeface="DM Sans"/>
                <a:cs typeface="DM Sans"/>
                <a:sym typeface="DM Sans"/>
              </a:rPr>
              <a:t> </a:t>
            </a:r>
            <a:r>
              <a:rPr lang="en-US" sz="2800" dirty="0" err="1">
                <a:solidFill>
                  <a:srgbClr val="3F4536"/>
                </a:solidFill>
                <a:latin typeface="DM Sans"/>
                <a:ea typeface="DM Sans"/>
                <a:cs typeface="DM Sans"/>
                <a:sym typeface="DM Sans"/>
              </a:rPr>
              <a:t>hàm</a:t>
            </a:r>
            <a:r>
              <a:rPr lang="en-US" sz="2800" dirty="0">
                <a:solidFill>
                  <a:srgbClr val="3F4536"/>
                </a:solidFill>
                <a:latin typeface="DM Sans"/>
                <a:ea typeface="DM Sans"/>
                <a:cs typeface="DM Sans"/>
                <a:sym typeface="DM Sans"/>
              </a:rPr>
              <a:t> </a:t>
            </a:r>
            <a:r>
              <a:rPr lang="en-US" sz="2800" dirty="0" err="1">
                <a:solidFill>
                  <a:srgbClr val="3F4536"/>
                </a:solidFill>
                <a:latin typeface="DM Sans"/>
                <a:ea typeface="DM Sans"/>
                <a:cs typeface="DM Sans"/>
                <a:sym typeface="DM Sans"/>
              </a:rPr>
              <a:t>và</a:t>
            </a:r>
            <a:r>
              <a:rPr lang="en-US" sz="2800" dirty="0">
                <a:solidFill>
                  <a:srgbClr val="3F4536"/>
                </a:solidFill>
                <a:latin typeface="DM Sans"/>
                <a:ea typeface="DM Sans"/>
                <a:cs typeface="DM Sans"/>
                <a:sym typeface="DM Sans"/>
              </a:rPr>
              <a:t> …</a:t>
            </a:r>
            <a:endParaRPr sz="1800" dirty="0"/>
          </a:p>
        </p:txBody>
      </p:sp>
      <p:sp>
        <p:nvSpPr>
          <p:cNvPr id="215" name="Google Shape;215;p19"/>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216" name="Google Shape;216;p19"/>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217" name="Google Shape;217;p19"/>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218" name="Google Shape;218;p19"/>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
        <p:nvSpPr>
          <p:cNvPr id="219" name="Google Shape;219;p19"/>
          <p:cNvSpPr txBox="1"/>
          <p:nvPr/>
        </p:nvSpPr>
        <p:spPr>
          <a:xfrm>
            <a:off x="1326393" y="1547028"/>
            <a:ext cx="6941307"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799" b="1" i="0" u="none" strike="noStrike" cap="none" dirty="0" err="1">
                <a:solidFill>
                  <a:srgbClr val="3F4536"/>
                </a:solidFill>
                <a:latin typeface="DM Sans"/>
                <a:ea typeface="DM Sans"/>
                <a:cs typeface="DM Sans"/>
                <a:sym typeface="DM Sans"/>
              </a:rPr>
              <a:t>Mục</a:t>
            </a:r>
            <a:r>
              <a:rPr lang="en-US" sz="8799" b="1" i="0" u="none" strike="noStrike" cap="none" dirty="0">
                <a:solidFill>
                  <a:srgbClr val="3F4536"/>
                </a:solidFill>
                <a:latin typeface="DM Sans"/>
                <a:ea typeface="DM Sans"/>
                <a:cs typeface="DM Sans"/>
                <a:sym typeface="DM Sans"/>
              </a:rPr>
              <a:t> </a:t>
            </a:r>
            <a:r>
              <a:rPr lang="en-US" sz="8799" b="1" i="0" u="none" strike="noStrike" cap="none" dirty="0" err="1">
                <a:solidFill>
                  <a:srgbClr val="3F4536"/>
                </a:solidFill>
                <a:latin typeface="DM Sans"/>
                <a:ea typeface="DM Sans"/>
                <a:cs typeface="DM Sans"/>
                <a:sym typeface="DM Sans"/>
              </a:rPr>
              <a:t>tiêu</a:t>
            </a:r>
            <a:endParaRPr dirty="0"/>
          </a:p>
        </p:txBody>
      </p:sp>
      <p:sp>
        <p:nvSpPr>
          <p:cNvPr id="220" name="Google Shape;220;p19"/>
          <p:cNvSpPr txBox="1"/>
          <p:nvPr/>
        </p:nvSpPr>
        <p:spPr>
          <a:xfrm>
            <a:off x="10020300" y="1049057"/>
            <a:ext cx="6941307" cy="640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dirty="0">
                <a:solidFill>
                  <a:srgbClr val="3F4536"/>
                </a:solidFill>
                <a:latin typeface="DM Sans"/>
                <a:sym typeface="DM Sans"/>
              </a:rPr>
              <a:t>Hoàn </a:t>
            </a:r>
            <a:r>
              <a:rPr lang="en-US" sz="3200" b="1" dirty="0" err="1">
                <a:solidFill>
                  <a:srgbClr val="3F4536"/>
                </a:solidFill>
                <a:latin typeface="DM Sans"/>
                <a:sym typeface="DM Sans"/>
              </a:rPr>
              <a:t>thành</a:t>
            </a:r>
            <a:r>
              <a:rPr lang="en-US" sz="3200" b="1" dirty="0">
                <a:solidFill>
                  <a:srgbClr val="3F4536"/>
                </a:solidFill>
                <a:latin typeface="DM Sans"/>
                <a:sym typeface="DM Sans"/>
              </a:rPr>
              <a:t> </a:t>
            </a:r>
            <a:r>
              <a:rPr lang="en-US" sz="3200" b="1" dirty="0" err="1">
                <a:solidFill>
                  <a:srgbClr val="3F4536"/>
                </a:solidFill>
                <a:latin typeface="DM Sans"/>
                <a:sym typeface="DM Sans"/>
              </a:rPr>
              <a:t>bài</a:t>
            </a:r>
            <a:r>
              <a:rPr lang="en-US" sz="3200" b="1" dirty="0">
                <a:solidFill>
                  <a:srgbClr val="3F4536"/>
                </a:solidFill>
                <a:latin typeface="DM Sans"/>
                <a:sym typeface="DM Sans"/>
              </a:rPr>
              <a:t> </a:t>
            </a:r>
            <a:r>
              <a:rPr lang="en-US" sz="3200" b="1" dirty="0" err="1">
                <a:solidFill>
                  <a:srgbClr val="3F4536"/>
                </a:solidFill>
                <a:latin typeface="DM Sans"/>
                <a:sym typeface="DM Sans"/>
              </a:rPr>
              <a:t>tập</a:t>
            </a:r>
            <a:r>
              <a:rPr lang="en-US" sz="3200" b="1" dirty="0">
                <a:solidFill>
                  <a:srgbClr val="3F4536"/>
                </a:solidFill>
                <a:latin typeface="DM Sans"/>
                <a:sym typeface="DM Sans"/>
              </a:rPr>
              <a:t> </a:t>
            </a:r>
            <a:r>
              <a:rPr lang="en-US" sz="3200" b="1" dirty="0" err="1">
                <a:solidFill>
                  <a:srgbClr val="3F4536"/>
                </a:solidFill>
                <a:latin typeface="DM Sans"/>
                <a:sym typeface="DM Sans"/>
              </a:rPr>
              <a:t>lớn</a:t>
            </a:r>
            <a:endParaRPr dirty="0"/>
          </a:p>
        </p:txBody>
      </p:sp>
      <p:sp>
        <p:nvSpPr>
          <p:cNvPr id="221" name="Google Shape;221;p19"/>
          <p:cNvSpPr txBox="1"/>
          <p:nvPr/>
        </p:nvSpPr>
        <p:spPr>
          <a:xfrm>
            <a:off x="9715650" y="1688775"/>
            <a:ext cx="7550700" cy="247760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800" b="0" i="0" u="none" strike="noStrike" cap="none" dirty="0" err="1">
                <a:solidFill>
                  <a:schemeClr val="tx1"/>
                </a:solidFill>
                <a:latin typeface="DM Sans"/>
                <a:ea typeface="DM Sans"/>
                <a:cs typeface="DM Sans"/>
                <a:sym typeface="DM Sans"/>
              </a:rPr>
              <a:t>Chẳng</a:t>
            </a:r>
            <a:r>
              <a:rPr lang="en-US" sz="2800" b="0" i="0" u="none" strike="noStrike" cap="none" dirty="0">
                <a:solidFill>
                  <a:schemeClr val="tx1"/>
                </a:solidFill>
                <a:latin typeface="DM Sans"/>
                <a:ea typeface="DM Sans"/>
                <a:cs typeface="DM Sans"/>
                <a:sym typeface="DM Sans"/>
              </a:rPr>
              <a:t> ai </a:t>
            </a:r>
            <a:r>
              <a:rPr lang="en-US" sz="2800" b="0" i="0" u="none" strike="noStrike" cap="none" dirty="0" err="1">
                <a:solidFill>
                  <a:schemeClr val="tx1"/>
                </a:solidFill>
                <a:latin typeface="DM Sans"/>
                <a:ea typeface="DM Sans"/>
                <a:cs typeface="DM Sans"/>
                <a:sym typeface="DM Sans"/>
              </a:rPr>
              <a:t>không</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muốn</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được</a:t>
            </a:r>
            <a:r>
              <a:rPr lang="en-US" sz="2800" b="0" i="0" u="none" strike="noStrike" cap="none" dirty="0">
                <a:solidFill>
                  <a:schemeClr val="tx1"/>
                </a:solidFill>
                <a:latin typeface="DM Sans"/>
                <a:ea typeface="DM Sans"/>
                <a:cs typeface="DM Sans"/>
                <a:sym typeface="DM Sans"/>
              </a:rPr>
              <a:t> A</a:t>
            </a:r>
          </a:p>
          <a:p>
            <a:pPr marL="0" marR="0" lvl="0" indent="0" algn="ctr" rtl="0">
              <a:lnSpc>
                <a:spcPct val="115000"/>
              </a:lnSpc>
              <a:spcBef>
                <a:spcPts val="0"/>
              </a:spcBef>
              <a:spcAft>
                <a:spcPts val="0"/>
              </a:spcAft>
              <a:buNone/>
            </a:pPr>
            <a:r>
              <a:rPr lang="en-US" sz="2800" b="0" i="0" u="none" strike="noStrike" cap="none" dirty="0" err="1">
                <a:solidFill>
                  <a:schemeClr val="tx1"/>
                </a:solidFill>
                <a:latin typeface="DM Sans"/>
                <a:ea typeface="DM Sans"/>
                <a:cs typeface="DM Sans"/>
                <a:sym typeface="DM Sans"/>
              </a:rPr>
              <a:t>Nhưng</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mà</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sao</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thấy</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nó</a:t>
            </a:r>
            <a:r>
              <a:rPr lang="en-US" sz="2800" b="0" i="0" u="none" strike="noStrike" cap="none" dirty="0">
                <a:solidFill>
                  <a:schemeClr val="tx1"/>
                </a:solidFill>
                <a:latin typeface="DM Sans"/>
                <a:ea typeface="DM Sans"/>
                <a:cs typeface="DM Sans"/>
                <a:sym typeface="DM Sans"/>
              </a:rPr>
              <a:t> xa </a:t>
            </a:r>
            <a:r>
              <a:rPr lang="en-US" sz="2800" b="0" i="0" u="none" strike="noStrike" cap="none" dirty="0" err="1">
                <a:solidFill>
                  <a:schemeClr val="tx1"/>
                </a:solidFill>
                <a:latin typeface="DM Sans"/>
                <a:ea typeface="DM Sans"/>
                <a:cs typeface="DM Sans"/>
                <a:sym typeface="DM Sans"/>
              </a:rPr>
              <a:t>vơi</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vời</a:t>
            </a:r>
            <a:endParaRPr lang="en-US" sz="2800" b="0" i="0" u="none" strike="noStrike" cap="none" dirty="0">
              <a:solidFill>
                <a:schemeClr val="tx1"/>
              </a:solidFill>
              <a:latin typeface="DM Sans"/>
              <a:ea typeface="DM Sans"/>
              <a:cs typeface="DM Sans"/>
              <a:sym typeface="DM Sans"/>
            </a:endParaRPr>
          </a:p>
          <a:p>
            <a:pPr marL="0" marR="0" lvl="0" indent="0" algn="ctr" rtl="0">
              <a:lnSpc>
                <a:spcPct val="115000"/>
              </a:lnSpc>
              <a:spcBef>
                <a:spcPts val="0"/>
              </a:spcBef>
              <a:spcAft>
                <a:spcPts val="0"/>
              </a:spcAft>
              <a:buNone/>
            </a:pPr>
            <a:r>
              <a:rPr lang="en-US" sz="2800" b="0" i="0" u="none" strike="noStrike" cap="none" dirty="0" err="1">
                <a:solidFill>
                  <a:schemeClr val="tx1"/>
                </a:solidFill>
                <a:latin typeface="DM Sans"/>
                <a:ea typeface="DM Sans"/>
                <a:cs typeface="DM Sans"/>
                <a:sym typeface="DM Sans"/>
              </a:rPr>
              <a:t>Nhìn</a:t>
            </a:r>
            <a:r>
              <a:rPr lang="en-US" sz="2800" b="0" i="0" u="none" strike="noStrike" cap="none" dirty="0">
                <a:solidFill>
                  <a:schemeClr val="tx1"/>
                </a:solidFill>
                <a:latin typeface="DM Sans"/>
                <a:ea typeface="DM Sans"/>
                <a:cs typeface="DM Sans"/>
                <a:sym typeface="DM Sans"/>
              </a:rPr>
              <a:t> teammate </a:t>
            </a:r>
            <a:r>
              <a:rPr lang="en-US" sz="2800" b="0" i="0" u="none" strike="noStrike" cap="none" dirty="0" err="1">
                <a:solidFill>
                  <a:schemeClr val="tx1"/>
                </a:solidFill>
                <a:latin typeface="DM Sans"/>
                <a:ea typeface="DM Sans"/>
                <a:cs typeface="DM Sans"/>
                <a:sym typeface="DM Sans"/>
              </a:rPr>
              <a:t>bỗng</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kêu</a:t>
            </a:r>
            <a:r>
              <a:rPr lang="en-US" sz="2800" b="0" i="0" u="none" strike="noStrike" cap="none" dirty="0">
                <a:solidFill>
                  <a:schemeClr val="tx1"/>
                </a:solidFill>
                <a:latin typeface="DM Sans"/>
                <a:ea typeface="DM Sans"/>
                <a:cs typeface="DM Sans"/>
                <a:sym typeface="DM Sans"/>
              </a:rPr>
              <a:t> </a:t>
            </a:r>
            <a:r>
              <a:rPr lang="en-US" sz="2800" b="0" i="0" u="none" strike="noStrike" cap="none" dirty="0" err="1">
                <a:solidFill>
                  <a:schemeClr val="tx1"/>
                </a:solidFill>
                <a:latin typeface="DM Sans"/>
                <a:ea typeface="DM Sans"/>
                <a:cs typeface="DM Sans"/>
                <a:sym typeface="DM Sans"/>
              </a:rPr>
              <a:t>trời</a:t>
            </a:r>
            <a:endParaRPr lang="en-US" sz="2800" b="0" i="0" u="none" strike="noStrike" cap="none" dirty="0">
              <a:solidFill>
                <a:schemeClr val="tx1"/>
              </a:solidFill>
              <a:latin typeface="DM Sans"/>
              <a:ea typeface="DM Sans"/>
              <a:cs typeface="DM Sans"/>
              <a:sym typeface="DM Sans"/>
            </a:endParaRPr>
          </a:p>
          <a:p>
            <a:pPr marL="0" marR="0" lvl="0" indent="0" algn="ctr" rtl="0">
              <a:lnSpc>
                <a:spcPct val="115000"/>
              </a:lnSpc>
              <a:spcBef>
                <a:spcPts val="0"/>
              </a:spcBef>
              <a:spcAft>
                <a:spcPts val="0"/>
              </a:spcAft>
              <a:buNone/>
            </a:pPr>
            <a:r>
              <a:rPr lang="en-US" sz="2800" dirty="0" err="1">
                <a:solidFill>
                  <a:schemeClr val="tx1"/>
                </a:solidFill>
                <a:latin typeface="DM Sans"/>
                <a:ea typeface="DM Sans"/>
                <a:cs typeface="DM Sans"/>
                <a:sym typeface="DM Sans"/>
              </a:rPr>
              <a:t>Ích</a:t>
            </a:r>
            <a:r>
              <a:rPr lang="en-US" sz="2800" dirty="0">
                <a:solidFill>
                  <a:schemeClr val="tx1"/>
                </a:solidFill>
                <a:latin typeface="DM Sans"/>
                <a:ea typeface="DM Sans"/>
                <a:cs typeface="DM Sans"/>
                <a:sym typeface="DM Sans"/>
              </a:rPr>
              <a:t> o </a:t>
            </a:r>
            <a:r>
              <a:rPr lang="en-US" sz="2800" dirty="0" err="1">
                <a:solidFill>
                  <a:schemeClr val="tx1"/>
                </a:solidFill>
                <a:latin typeface="DM Sans"/>
                <a:ea typeface="DM Sans"/>
                <a:cs typeface="DM Sans"/>
                <a:sym typeface="DM Sans"/>
              </a:rPr>
              <a:t>có</a:t>
            </a:r>
            <a:r>
              <a:rPr lang="en-US" sz="2800" dirty="0">
                <a:solidFill>
                  <a:schemeClr val="tx1"/>
                </a:solidFill>
                <a:latin typeface="DM Sans"/>
                <a:ea typeface="DM Sans"/>
                <a:cs typeface="DM Sans"/>
                <a:sym typeface="DM Sans"/>
              </a:rPr>
              <a:t> </a:t>
            </a:r>
            <a:r>
              <a:rPr lang="en-US" sz="2800" dirty="0" err="1">
                <a:solidFill>
                  <a:schemeClr val="tx1"/>
                </a:solidFill>
                <a:latin typeface="DM Sans"/>
                <a:ea typeface="DM Sans"/>
                <a:cs typeface="DM Sans"/>
                <a:sym typeface="DM Sans"/>
              </a:rPr>
              <a:t>lẽ</a:t>
            </a:r>
            <a:r>
              <a:rPr lang="en-US" sz="2800" dirty="0">
                <a:solidFill>
                  <a:schemeClr val="tx1"/>
                </a:solidFill>
                <a:latin typeface="DM Sans"/>
                <a:ea typeface="DM Sans"/>
                <a:cs typeface="DM Sans"/>
                <a:sym typeface="DM Sans"/>
              </a:rPr>
              <a:t> </a:t>
            </a:r>
            <a:r>
              <a:rPr lang="en-US" sz="2800" dirty="0" err="1">
                <a:solidFill>
                  <a:schemeClr val="tx1"/>
                </a:solidFill>
                <a:latin typeface="DM Sans"/>
                <a:ea typeface="DM Sans"/>
                <a:cs typeface="DM Sans"/>
                <a:sym typeface="DM Sans"/>
              </a:rPr>
              <a:t>đã</a:t>
            </a:r>
            <a:r>
              <a:rPr lang="en-US" sz="2800" dirty="0">
                <a:solidFill>
                  <a:schemeClr val="tx1"/>
                </a:solidFill>
                <a:latin typeface="DM Sans"/>
                <a:ea typeface="DM Sans"/>
                <a:cs typeface="DM Sans"/>
                <a:sym typeface="DM Sans"/>
              </a:rPr>
              <a:t> </a:t>
            </a:r>
            <a:r>
              <a:rPr lang="en-US" sz="2800" dirty="0" err="1">
                <a:solidFill>
                  <a:schemeClr val="tx1"/>
                </a:solidFill>
                <a:latin typeface="DM Sans"/>
                <a:ea typeface="DM Sans"/>
                <a:cs typeface="DM Sans"/>
                <a:sym typeface="DM Sans"/>
              </a:rPr>
              <a:t>xong</a:t>
            </a:r>
            <a:r>
              <a:rPr lang="en-US" sz="2800" dirty="0">
                <a:solidFill>
                  <a:schemeClr val="tx1"/>
                </a:solidFill>
                <a:latin typeface="DM Sans"/>
                <a:ea typeface="DM Sans"/>
                <a:cs typeface="DM Sans"/>
                <a:sym typeface="DM Sans"/>
              </a:rPr>
              <a:t> </a:t>
            </a:r>
            <a:r>
              <a:rPr lang="en-US" sz="2800" dirty="0" err="1">
                <a:solidFill>
                  <a:schemeClr val="tx1"/>
                </a:solidFill>
                <a:latin typeface="DM Sans"/>
                <a:ea typeface="DM Sans"/>
                <a:cs typeface="DM Sans"/>
                <a:sym typeface="DM Sans"/>
              </a:rPr>
              <a:t>từ</a:t>
            </a:r>
            <a:r>
              <a:rPr lang="en-US" sz="2800" dirty="0">
                <a:solidFill>
                  <a:schemeClr val="tx1"/>
                </a:solidFill>
                <a:latin typeface="DM Sans"/>
                <a:ea typeface="DM Sans"/>
                <a:cs typeface="DM Sans"/>
                <a:sym typeface="DM Sans"/>
              </a:rPr>
              <a:t> </a:t>
            </a:r>
            <a:r>
              <a:rPr lang="en-US" sz="2800" dirty="0" err="1">
                <a:solidFill>
                  <a:schemeClr val="tx1"/>
                </a:solidFill>
                <a:latin typeface="DM Sans"/>
                <a:ea typeface="DM Sans"/>
                <a:cs typeface="DM Sans"/>
                <a:sym typeface="DM Sans"/>
              </a:rPr>
              <a:t>đời</a:t>
            </a:r>
            <a:r>
              <a:rPr lang="en-US" sz="2800" dirty="0">
                <a:solidFill>
                  <a:schemeClr val="tx1"/>
                </a:solidFill>
                <a:latin typeface="DM Sans"/>
                <a:ea typeface="DM Sans"/>
                <a:cs typeface="DM Sans"/>
                <a:sym typeface="DM Sans"/>
              </a:rPr>
              <a:t>.</a:t>
            </a:r>
          </a:p>
          <a:p>
            <a:pPr marL="0" marR="0" lvl="0" indent="0" algn="r" rtl="0">
              <a:lnSpc>
                <a:spcPct val="115000"/>
              </a:lnSpc>
              <a:spcBef>
                <a:spcPts val="0"/>
              </a:spcBef>
              <a:spcAft>
                <a:spcPts val="0"/>
              </a:spcAft>
              <a:buNone/>
            </a:pPr>
            <a:r>
              <a:rPr lang="en-US" sz="2400" b="0" i="0" u="none" strike="noStrike" cap="none" dirty="0">
                <a:solidFill>
                  <a:schemeClr val="tx1"/>
                </a:solidFill>
                <a:latin typeface="DM Sans"/>
                <a:ea typeface="DM Sans"/>
                <a:cs typeface="DM Sans"/>
                <a:sym typeface="DM Sans"/>
              </a:rPr>
              <a:t>Trần B</a:t>
            </a:r>
            <a:r>
              <a:rPr lang="en-US" sz="2400" dirty="0">
                <a:solidFill>
                  <a:schemeClr val="tx1"/>
                </a:solidFill>
                <a:latin typeface="DM Sans"/>
                <a:ea typeface="DM Sans"/>
                <a:cs typeface="DM Sans"/>
                <a:sym typeface="DM Sans"/>
              </a:rPr>
              <a:t>á Thành – 29/11/2023</a:t>
            </a:r>
            <a:endParaRPr lang="en-US" sz="2400" b="0" i="0" u="none" strike="noStrike" cap="none" dirty="0">
              <a:solidFill>
                <a:schemeClr val="tx1"/>
              </a:solidFill>
              <a:latin typeface="DM Sans"/>
              <a:ea typeface="DM Sans"/>
              <a:cs typeface="DM Sans"/>
              <a:sym typeface="DM Sans"/>
            </a:endParaRPr>
          </a:p>
        </p:txBody>
      </p:sp>
      <p:pic>
        <p:nvPicPr>
          <p:cNvPr id="3" name="Picture 2" descr="A screenshot of a game&#10;&#10;Description automatically generated">
            <a:extLst>
              <a:ext uri="{FF2B5EF4-FFF2-40B4-BE49-F238E27FC236}">
                <a16:creationId xmlns:a16="http://schemas.microsoft.com/office/drawing/2014/main" id="{C94ED554-4915-9589-66A2-00403B6E194F}"/>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9638" t="14562" r="10204" b="10740"/>
          <a:stretch/>
        </p:blipFill>
        <p:spPr>
          <a:xfrm>
            <a:off x="9160999" y="5143499"/>
            <a:ext cx="8657847" cy="4538402"/>
          </a:xfrm>
          <a:prstGeom prst="rect">
            <a:avLst/>
          </a:prstGeom>
        </p:spPr>
      </p:pic>
      <p:sp>
        <p:nvSpPr>
          <p:cNvPr id="4" name="TextBox 3">
            <a:extLst>
              <a:ext uri="{FF2B5EF4-FFF2-40B4-BE49-F238E27FC236}">
                <a16:creationId xmlns:a16="http://schemas.microsoft.com/office/drawing/2014/main" id="{61B53B7E-F13C-CA21-1E63-01BE54D497D9}"/>
              </a:ext>
            </a:extLst>
          </p:cNvPr>
          <p:cNvSpPr txBox="1"/>
          <p:nvPr/>
        </p:nvSpPr>
        <p:spPr>
          <a:xfrm>
            <a:off x="8119982" y="10174268"/>
            <a:ext cx="10801063" cy="230832"/>
          </a:xfrm>
          <a:prstGeom prst="rect">
            <a:avLst/>
          </a:prstGeom>
          <a:noFill/>
        </p:spPr>
        <p:txBody>
          <a:bodyPr wrap="square" rtlCol="0">
            <a:spAutoFit/>
          </a:bodyPr>
          <a:lstStyle/>
          <a:p>
            <a:r>
              <a:rPr lang="en-US" sz="900">
                <a:hlinkClick r:id="rId5" tooltip="https://michaelxing.com/projects/"/>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13262326"/>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F4536"/>
        </a:solidFill>
        <a:effectLst/>
      </p:bgPr>
    </p:bg>
    <p:spTree>
      <p:nvGrpSpPr>
        <p:cNvPr id="1" name="Shape 225"/>
        <p:cNvGrpSpPr/>
        <p:nvPr/>
      </p:nvGrpSpPr>
      <p:grpSpPr>
        <a:xfrm>
          <a:off x="0" y="0"/>
          <a:ext cx="0" cy="0"/>
          <a:chOff x="0" y="0"/>
          <a:chExt cx="0" cy="0"/>
        </a:xfrm>
      </p:grpSpPr>
      <p:pic>
        <p:nvPicPr>
          <p:cNvPr id="226" name="Google Shape;226;p20"/>
          <p:cNvPicPr preferRelativeResize="0"/>
          <p:nvPr/>
        </p:nvPicPr>
        <p:blipFill>
          <a:blip r:embed="rId3">
            <a:alphaModFix/>
          </a:blip>
          <a:stretch>
            <a:fillRect/>
          </a:stretch>
        </p:blipFill>
        <p:spPr>
          <a:xfrm>
            <a:off x="3463483" y="1352727"/>
            <a:ext cx="11361052" cy="7582544"/>
          </a:xfrm>
          <a:prstGeom prst="rect">
            <a:avLst/>
          </a:prstGeom>
          <a:noFill/>
          <a:ln>
            <a:noFill/>
          </a:ln>
        </p:spPr>
      </p:pic>
      <p:cxnSp>
        <p:nvCxnSpPr>
          <p:cNvPr id="227" name="Google Shape;227;p20"/>
          <p:cNvCxnSpPr/>
          <p:nvPr/>
        </p:nvCxnSpPr>
        <p:spPr>
          <a:xfrm>
            <a:off x="469143" y="598506"/>
            <a:ext cx="17349715" cy="0"/>
          </a:xfrm>
          <a:prstGeom prst="straightConnector1">
            <a:avLst/>
          </a:prstGeom>
          <a:noFill/>
          <a:ln w="38100" cap="flat" cmpd="sng">
            <a:solidFill>
              <a:srgbClr val="FFFFFF"/>
            </a:solidFill>
            <a:prstDash val="solid"/>
            <a:round/>
            <a:headEnd type="none" w="sm" len="sm"/>
            <a:tailEnd type="none" w="sm" len="sm"/>
          </a:ln>
        </p:spPr>
      </p:cxnSp>
      <p:cxnSp>
        <p:nvCxnSpPr>
          <p:cNvPr id="228" name="Google Shape;228;p20"/>
          <p:cNvCxnSpPr/>
          <p:nvPr/>
        </p:nvCxnSpPr>
        <p:spPr>
          <a:xfrm>
            <a:off x="469143" y="9681901"/>
            <a:ext cx="17349715" cy="0"/>
          </a:xfrm>
          <a:prstGeom prst="straightConnector1">
            <a:avLst/>
          </a:prstGeom>
          <a:noFill/>
          <a:ln w="38100" cap="flat" cmpd="sng">
            <a:solidFill>
              <a:srgbClr val="FFFFFF"/>
            </a:solidFill>
            <a:prstDash val="solid"/>
            <a:round/>
            <a:headEnd type="none" w="sm" len="sm"/>
            <a:tailEnd type="none" w="sm" len="sm"/>
          </a:ln>
        </p:spPr>
      </p:cxnSp>
      <p:sp>
        <p:nvSpPr>
          <p:cNvPr id="229" name="Google Shape;229;p20"/>
          <p:cNvSpPr txBox="1"/>
          <p:nvPr/>
        </p:nvSpPr>
        <p:spPr>
          <a:xfrm>
            <a:off x="1508949" y="1174399"/>
            <a:ext cx="3745711" cy="17716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1335" b="1" i="0" u="none" strike="noStrike" cap="none">
                <a:solidFill>
                  <a:srgbClr val="FFFFFF"/>
                </a:solidFill>
                <a:latin typeface="Arimo"/>
                <a:ea typeface="Arimo"/>
                <a:cs typeface="Arimo"/>
                <a:sym typeface="Arimo"/>
              </a:rPr>
              <a:t>OUR</a:t>
            </a:r>
            <a:endParaRPr/>
          </a:p>
        </p:txBody>
      </p:sp>
      <p:sp>
        <p:nvSpPr>
          <p:cNvPr id="230" name="Google Shape;230;p20"/>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Company Name</a:t>
            </a:r>
            <a:endParaRPr/>
          </a:p>
        </p:txBody>
      </p:sp>
      <p:sp>
        <p:nvSpPr>
          <p:cNvPr id="231" name="Google Shape;231;p20"/>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November 24, 2023 </a:t>
            </a:r>
            <a:endParaRPr/>
          </a:p>
        </p:txBody>
      </p:sp>
      <p:sp>
        <p:nvSpPr>
          <p:cNvPr id="232" name="Google Shape;232;p20"/>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reallygreatsite.com</a:t>
            </a:r>
            <a:endParaRPr/>
          </a:p>
        </p:txBody>
      </p:sp>
      <p:sp>
        <p:nvSpPr>
          <p:cNvPr id="233" name="Google Shape;233;p20"/>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@reallygreatsite</a:t>
            </a:r>
            <a:endParaRPr/>
          </a:p>
        </p:txBody>
      </p:sp>
      <p:sp>
        <p:nvSpPr>
          <p:cNvPr id="234" name="Google Shape;234;p20"/>
          <p:cNvSpPr txBox="1"/>
          <p:nvPr/>
        </p:nvSpPr>
        <p:spPr>
          <a:xfrm>
            <a:off x="9726097" y="7163599"/>
            <a:ext cx="8092760" cy="17716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1335" b="1" i="0" u="none" strike="noStrike" cap="none">
                <a:solidFill>
                  <a:srgbClr val="FFFFFF"/>
                </a:solidFill>
                <a:latin typeface="Arimo"/>
                <a:ea typeface="Arimo"/>
                <a:cs typeface="Arimo"/>
                <a:sym typeface="Arimo"/>
              </a:rPr>
              <a:t>PROJECTS</a:t>
            </a:r>
            <a:endParaRP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1"/>
          <p:cNvPicPr preferRelativeResize="0"/>
          <p:nvPr/>
        </p:nvPicPr>
        <p:blipFill>
          <a:blip r:embed="rId3">
            <a:alphaModFix/>
          </a:blip>
          <a:stretch>
            <a:fillRect/>
          </a:stretch>
        </p:blipFill>
        <p:spPr>
          <a:xfrm>
            <a:off x="10681499" y="607883"/>
            <a:ext cx="7137349" cy="9093118"/>
          </a:xfrm>
          <a:prstGeom prst="rect">
            <a:avLst/>
          </a:prstGeom>
          <a:noFill/>
          <a:ln>
            <a:noFill/>
          </a:ln>
        </p:spPr>
      </p:pic>
      <p:cxnSp>
        <p:nvCxnSpPr>
          <p:cNvPr id="240" name="Google Shape;240;p21"/>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241" name="Google Shape;241;p21"/>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grpSp>
        <p:nvGrpSpPr>
          <p:cNvPr id="242" name="Google Shape;242;p21"/>
          <p:cNvGrpSpPr/>
          <p:nvPr/>
        </p:nvGrpSpPr>
        <p:grpSpPr>
          <a:xfrm>
            <a:off x="469143" y="2557819"/>
            <a:ext cx="10255800" cy="7143132"/>
            <a:chOff x="0" y="-38100"/>
            <a:chExt cx="1826291" cy="1272006"/>
          </a:xfrm>
        </p:grpSpPr>
        <p:sp>
          <p:nvSpPr>
            <p:cNvPr id="243" name="Google Shape;243;p21"/>
            <p:cNvSpPr/>
            <p:nvPr/>
          </p:nvSpPr>
          <p:spPr>
            <a:xfrm>
              <a:off x="0" y="0"/>
              <a:ext cx="1826291" cy="1233906"/>
            </a:xfrm>
            <a:custGeom>
              <a:avLst/>
              <a:gdLst/>
              <a:ahLst/>
              <a:cxnLst/>
              <a:rect l="l" t="t" r="r" b="b"/>
              <a:pathLst>
                <a:path w="1826291" h="1233906" extrusionOk="0">
                  <a:moveTo>
                    <a:pt x="0" y="0"/>
                  </a:moveTo>
                  <a:lnTo>
                    <a:pt x="1826291" y="0"/>
                  </a:lnTo>
                  <a:lnTo>
                    <a:pt x="1826291" y="1233906"/>
                  </a:lnTo>
                  <a:lnTo>
                    <a:pt x="0" y="1233906"/>
                  </a:lnTo>
                  <a:close/>
                </a:path>
              </a:pathLst>
            </a:custGeom>
            <a:solidFill>
              <a:srgbClr val="000000">
                <a:alpha val="0"/>
              </a:srgbClr>
            </a:solidFill>
            <a:ln w="38100" cap="sq" cmpd="sng">
              <a:solidFill>
                <a:srgbClr val="3F4536"/>
              </a:solidFill>
              <a:prstDash val="solid"/>
              <a:miter lim="8000"/>
              <a:headEnd type="none" w="sm" len="sm"/>
              <a:tailEnd type="none" w="sm" len="sm"/>
            </a:ln>
          </p:spPr>
          <p:txBody>
            <a:bodyPr/>
            <a:lstStyle/>
            <a:p>
              <a:endParaRPr lang="en-US"/>
            </a:p>
          </p:txBody>
        </p:sp>
        <p:sp>
          <p:nvSpPr>
            <p:cNvPr id="244" name="Google Shape;244;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5" name="Google Shape;245;p21"/>
          <p:cNvSpPr txBox="1"/>
          <p:nvPr/>
        </p:nvSpPr>
        <p:spPr>
          <a:xfrm>
            <a:off x="469143" y="1038225"/>
            <a:ext cx="10255800" cy="132397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799" b="1" i="0" u="none" strike="noStrike" cap="none">
                <a:solidFill>
                  <a:srgbClr val="3F4536"/>
                </a:solidFill>
                <a:latin typeface="DM Sans"/>
                <a:ea typeface="DM Sans"/>
                <a:cs typeface="DM Sans"/>
                <a:sym typeface="DM Sans"/>
              </a:rPr>
              <a:t>WHAT WE OFFER</a:t>
            </a:r>
            <a:endParaRPr/>
          </a:p>
        </p:txBody>
      </p:sp>
      <p:cxnSp>
        <p:nvCxnSpPr>
          <p:cNvPr id="246" name="Google Shape;246;p21"/>
          <p:cNvCxnSpPr/>
          <p:nvPr/>
        </p:nvCxnSpPr>
        <p:spPr>
          <a:xfrm rot="10800000">
            <a:off x="5577993" y="2766060"/>
            <a:ext cx="19050" cy="6934891"/>
          </a:xfrm>
          <a:prstGeom prst="straightConnector1">
            <a:avLst/>
          </a:prstGeom>
          <a:noFill/>
          <a:ln w="38100" cap="flat" cmpd="sng">
            <a:solidFill>
              <a:srgbClr val="3F4536"/>
            </a:solidFill>
            <a:prstDash val="solid"/>
            <a:round/>
            <a:headEnd type="none" w="sm" len="sm"/>
            <a:tailEnd type="none" w="sm" len="sm"/>
          </a:ln>
        </p:spPr>
      </p:cxnSp>
      <p:cxnSp>
        <p:nvCxnSpPr>
          <p:cNvPr id="247" name="Google Shape;247;p21"/>
          <p:cNvCxnSpPr/>
          <p:nvPr/>
        </p:nvCxnSpPr>
        <p:spPr>
          <a:xfrm rot="10800000">
            <a:off x="469143" y="6236363"/>
            <a:ext cx="10255800" cy="0"/>
          </a:xfrm>
          <a:prstGeom prst="straightConnector1">
            <a:avLst/>
          </a:prstGeom>
          <a:noFill/>
          <a:ln w="38100" cap="flat" cmpd="sng">
            <a:solidFill>
              <a:srgbClr val="3F4536"/>
            </a:solidFill>
            <a:prstDash val="solid"/>
            <a:round/>
            <a:headEnd type="none" w="sm" len="sm"/>
            <a:tailEnd type="none" w="sm" len="sm"/>
          </a:ln>
        </p:spPr>
      </p:cxnSp>
      <p:cxnSp>
        <p:nvCxnSpPr>
          <p:cNvPr id="248" name="Google Shape;248;p21"/>
          <p:cNvCxnSpPr/>
          <p:nvPr/>
        </p:nvCxnSpPr>
        <p:spPr>
          <a:xfrm rot="10800000">
            <a:off x="10705893" y="617556"/>
            <a:ext cx="0" cy="9032409"/>
          </a:xfrm>
          <a:prstGeom prst="straightConnector1">
            <a:avLst/>
          </a:prstGeom>
          <a:noFill/>
          <a:ln w="38100" cap="flat" cmpd="sng">
            <a:solidFill>
              <a:srgbClr val="3F4536"/>
            </a:solidFill>
            <a:prstDash val="solid"/>
            <a:round/>
            <a:headEnd type="none" w="sm" len="sm"/>
            <a:tailEnd type="none" w="sm" len="sm"/>
          </a:ln>
        </p:spPr>
      </p:cxnSp>
      <p:cxnSp>
        <p:nvCxnSpPr>
          <p:cNvPr id="249" name="Google Shape;249;p21"/>
          <p:cNvCxnSpPr/>
          <p:nvPr/>
        </p:nvCxnSpPr>
        <p:spPr>
          <a:xfrm rot="10800000">
            <a:off x="488193" y="598506"/>
            <a:ext cx="0" cy="9032409"/>
          </a:xfrm>
          <a:prstGeom prst="straightConnector1">
            <a:avLst/>
          </a:prstGeom>
          <a:noFill/>
          <a:ln w="38100" cap="flat" cmpd="sng">
            <a:solidFill>
              <a:srgbClr val="3F4536"/>
            </a:solidFill>
            <a:prstDash val="solid"/>
            <a:round/>
            <a:headEnd type="none" w="sm" len="sm"/>
            <a:tailEnd type="none" w="sm" len="sm"/>
          </a:ln>
        </p:spPr>
      </p:cxnSp>
      <p:sp>
        <p:nvSpPr>
          <p:cNvPr id="250" name="Google Shape;250;p21"/>
          <p:cNvSpPr txBox="1"/>
          <p:nvPr/>
        </p:nvSpPr>
        <p:spPr>
          <a:xfrm>
            <a:off x="704382" y="3311363"/>
            <a:ext cx="3870752" cy="52578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a:solidFill>
                  <a:srgbClr val="3F4536"/>
                </a:solidFill>
                <a:latin typeface="DM Sans"/>
                <a:ea typeface="DM Sans"/>
                <a:cs typeface="DM Sans"/>
                <a:sym typeface="DM Sans"/>
              </a:rPr>
              <a:t>PRODUCT ONE</a:t>
            </a:r>
            <a:endParaRPr/>
          </a:p>
        </p:txBody>
      </p:sp>
      <p:sp>
        <p:nvSpPr>
          <p:cNvPr id="251" name="Google Shape;251;p21"/>
          <p:cNvSpPr txBox="1"/>
          <p:nvPr/>
        </p:nvSpPr>
        <p:spPr>
          <a:xfrm>
            <a:off x="704382" y="4050070"/>
            <a:ext cx="3870752" cy="692785"/>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None/>
            </a:pPr>
            <a:r>
              <a:rPr lang="en-US" sz="2099" b="0" i="0" u="none" strike="noStrike" cap="none">
                <a:solidFill>
                  <a:srgbClr val="3F4536"/>
                </a:solidFill>
                <a:latin typeface="DM Sans"/>
                <a:ea typeface="DM Sans"/>
                <a:cs typeface="DM Sans"/>
                <a:sym typeface="DM Sans"/>
              </a:rPr>
              <a:t>Elaborate on what you want to discuss. </a:t>
            </a:r>
            <a:endParaRPr/>
          </a:p>
        </p:txBody>
      </p:sp>
      <p:sp>
        <p:nvSpPr>
          <p:cNvPr id="252" name="Google Shape;252;p21"/>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253" name="Google Shape;253;p21"/>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254" name="Google Shape;254;p21"/>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255" name="Google Shape;255;p21"/>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
        <p:nvSpPr>
          <p:cNvPr id="256" name="Google Shape;256;p21"/>
          <p:cNvSpPr txBox="1"/>
          <p:nvPr/>
        </p:nvSpPr>
        <p:spPr>
          <a:xfrm>
            <a:off x="5829661" y="3311363"/>
            <a:ext cx="3870752" cy="52578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a:solidFill>
                  <a:srgbClr val="3F4536"/>
                </a:solidFill>
                <a:latin typeface="DM Sans"/>
                <a:ea typeface="DM Sans"/>
                <a:cs typeface="DM Sans"/>
                <a:sym typeface="DM Sans"/>
              </a:rPr>
              <a:t>PRODUCT TWO</a:t>
            </a:r>
            <a:endParaRPr/>
          </a:p>
        </p:txBody>
      </p:sp>
      <p:sp>
        <p:nvSpPr>
          <p:cNvPr id="257" name="Google Shape;257;p21"/>
          <p:cNvSpPr txBox="1"/>
          <p:nvPr/>
        </p:nvSpPr>
        <p:spPr>
          <a:xfrm>
            <a:off x="5829661" y="4050070"/>
            <a:ext cx="3870752" cy="692785"/>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None/>
            </a:pPr>
            <a:r>
              <a:rPr lang="en-US" sz="2099" b="0" i="0" u="none" strike="noStrike" cap="none">
                <a:solidFill>
                  <a:srgbClr val="3F4536"/>
                </a:solidFill>
                <a:latin typeface="DM Sans"/>
                <a:ea typeface="DM Sans"/>
                <a:cs typeface="DM Sans"/>
                <a:sym typeface="DM Sans"/>
              </a:rPr>
              <a:t>Elaborate on what you want to discuss. </a:t>
            </a:r>
            <a:endParaRPr/>
          </a:p>
        </p:txBody>
      </p:sp>
      <p:sp>
        <p:nvSpPr>
          <p:cNvPr id="258" name="Google Shape;258;p21"/>
          <p:cNvSpPr txBox="1"/>
          <p:nvPr/>
        </p:nvSpPr>
        <p:spPr>
          <a:xfrm>
            <a:off x="704382" y="6760238"/>
            <a:ext cx="3870752" cy="52578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a:solidFill>
                  <a:srgbClr val="3F4536"/>
                </a:solidFill>
                <a:latin typeface="DM Sans"/>
                <a:ea typeface="DM Sans"/>
                <a:cs typeface="DM Sans"/>
                <a:sym typeface="DM Sans"/>
              </a:rPr>
              <a:t>PRODUCT THREE</a:t>
            </a:r>
            <a:endParaRPr/>
          </a:p>
        </p:txBody>
      </p:sp>
      <p:sp>
        <p:nvSpPr>
          <p:cNvPr id="259" name="Google Shape;259;p21"/>
          <p:cNvSpPr txBox="1"/>
          <p:nvPr/>
        </p:nvSpPr>
        <p:spPr>
          <a:xfrm>
            <a:off x="704382" y="7498945"/>
            <a:ext cx="3870752" cy="692785"/>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None/>
            </a:pPr>
            <a:r>
              <a:rPr lang="en-US" sz="2099" b="0" i="0" u="none" strike="noStrike" cap="none">
                <a:solidFill>
                  <a:srgbClr val="3F4536"/>
                </a:solidFill>
                <a:latin typeface="DM Sans"/>
                <a:ea typeface="DM Sans"/>
                <a:cs typeface="DM Sans"/>
                <a:sym typeface="DM Sans"/>
              </a:rPr>
              <a:t>Elaborate on what you want to discuss. </a:t>
            </a:r>
            <a:endParaRPr/>
          </a:p>
        </p:txBody>
      </p:sp>
      <p:sp>
        <p:nvSpPr>
          <p:cNvPr id="260" name="Google Shape;260;p21"/>
          <p:cNvSpPr txBox="1"/>
          <p:nvPr/>
        </p:nvSpPr>
        <p:spPr>
          <a:xfrm>
            <a:off x="5829661" y="6760238"/>
            <a:ext cx="3870752" cy="52578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a:solidFill>
                  <a:srgbClr val="3F4536"/>
                </a:solidFill>
                <a:latin typeface="DM Sans"/>
                <a:ea typeface="DM Sans"/>
                <a:cs typeface="DM Sans"/>
                <a:sym typeface="DM Sans"/>
              </a:rPr>
              <a:t>PRODUCT FOUR</a:t>
            </a:r>
            <a:endParaRPr/>
          </a:p>
        </p:txBody>
      </p:sp>
      <p:sp>
        <p:nvSpPr>
          <p:cNvPr id="261" name="Google Shape;261;p21"/>
          <p:cNvSpPr txBox="1"/>
          <p:nvPr/>
        </p:nvSpPr>
        <p:spPr>
          <a:xfrm>
            <a:off x="5829661" y="7498945"/>
            <a:ext cx="3870752" cy="692785"/>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None/>
            </a:pPr>
            <a:r>
              <a:rPr lang="en-US" sz="2099" b="0" i="0" u="none" strike="noStrike" cap="none">
                <a:solidFill>
                  <a:srgbClr val="3F4536"/>
                </a:solidFill>
                <a:latin typeface="DM Sans"/>
                <a:ea typeface="DM Sans"/>
                <a:cs typeface="DM Sans"/>
                <a:sym typeface="DM Sans"/>
              </a:rPr>
              <a:t>Elaborate on what you want to discuss. </a:t>
            </a:r>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2"/>
          <p:cNvPicPr preferRelativeResize="0"/>
          <p:nvPr/>
        </p:nvPicPr>
        <p:blipFill>
          <a:blip r:embed="rId3">
            <a:alphaModFix/>
          </a:blip>
          <a:stretch>
            <a:fillRect/>
          </a:stretch>
        </p:blipFill>
        <p:spPr>
          <a:xfrm>
            <a:off x="11554775" y="5489400"/>
            <a:ext cx="6264075" cy="4180299"/>
          </a:xfrm>
          <a:prstGeom prst="rect">
            <a:avLst/>
          </a:prstGeom>
          <a:noFill/>
          <a:ln>
            <a:noFill/>
          </a:ln>
        </p:spPr>
      </p:pic>
      <p:pic>
        <p:nvPicPr>
          <p:cNvPr id="267" name="Google Shape;267;p22"/>
          <p:cNvPicPr preferRelativeResize="0"/>
          <p:nvPr/>
        </p:nvPicPr>
        <p:blipFill>
          <a:blip r:embed="rId4">
            <a:alphaModFix/>
          </a:blip>
          <a:stretch>
            <a:fillRect/>
          </a:stretch>
        </p:blipFill>
        <p:spPr>
          <a:xfrm>
            <a:off x="469150" y="5719125"/>
            <a:ext cx="5947900" cy="3969480"/>
          </a:xfrm>
          <a:prstGeom prst="rect">
            <a:avLst/>
          </a:prstGeom>
          <a:noFill/>
          <a:ln>
            <a:noFill/>
          </a:ln>
        </p:spPr>
      </p:pic>
      <p:pic>
        <p:nvPicPr>
          <p:cNvPr id="268" name="Google Shape;268;p22"/>
          <p:cNvPicPr preferRelativeResize="0"/>
          <p:nvPr/>
        </p:nvPicPr>
        <p:blipFill>
          <a:blip r:embed="rId5">
            <a:alphaModFix/>
          </a:blip>
          <a:stretch>
            <a:fillRect/>
          </a:stretch>
        </p:blipFill>
        <p:spPr>
          <a:xfrm>
            <a:off x="13177325" y="598500"/>
            <a:ext cx="4641524" cy="3107026"/>
          </a:xfrm>
          <a:prstGeom prst="rect">
            <a:avLst/>
          </a:prstGeom>
          <a:noFill/>
          <a:ln>
            <a:noFill/>
          </a:ln>
        </p:spPr>
      </p:pic>
      <p:pic>
        <p:nvPicPr>
          <p:cNvPr id="269" name="Google Shape;269;p22"/>
          <p:cNvPicPr preferRelativeResize="0"/>
          <p:nvPr/>
        </p:nvPicPr>
        <p:blipFill>
          <a:blip r:embed="rId6">
            <a:alphaModFix/>
          </a:blip>
          <a:stretch>
            <a:fillRect/>
          </a:stretch>
        </p:blipFill>
        <p:spPr>
          <a:xfrm>
            <a:off x="4457826" y="2765987"/>
            <a:ext cx="3074249" cy="4611389"/>
          </a:xfrm>
          <a:prstGeom prst="rect">
            <a:avLst/>
          </a:prstGeom>
          <a:noFill/>
          <a:ln>
            <a:noFill/>
          </a:ln>
        </p:spPr>
      </p:pic>
      <p:cxnSp>
        <p:nvCxnSpPr>
          <p:cNvPr id="270" name="Google Shape;270;p22"/>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pic>
        <p:nvPicPr>
          <p:cNvPr id="271" name="Google Shape;271;p22"/>
          <p:cNvPicPr preferRelativeResize="0"/>
          <p:nvPr/>
        </p:nvPicPr>
        <p:blipFill>
          <a:blip r:embed="rId7">
            <a:alphaModFix/>
          </a:blip>
          <a:stretch>
            <a:fillRect/>
          </a:stretch>
        </p:blipFill>
        <p:spPr>
          <a:xfrm>
            <a:off x="6842975" y="6864575"/>
            <a:ext cx="4285850" cy="2853019"/>
          </a:xfrm>
          <a:prstGeom prst="rect">
            <a:avLst/>
          </a:prstGeom>
          <a:noFill/>
          <a:ln>
            <a:noFill/>
          </a:ln>
        </p:spPr>
      </p:pic>
      <p:cxnSp>
        <p:nvCxnSpPr>
          <p:cNvPr id="272" name="Google Shape;272;p22"/>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pic>
        <p:nvPicPr>
          <p:cNvPr id="273" name="Google Shape;273;p22"/>
          <p:cNvPicPr preferRelativeResize="0"/>
          <p:nvPr/>
        </p:nvPicPr>
        <p:blipFill>
          <a:blip r:embed="rId8">
            <a:alphaModFix/>
          </a:blip>
          <a:stretch>
            <a:fillRect/>
          </a:stretch>
        </p:blipFill>
        <p:spPr>
          <a:xfrm>
            <a:off x="10683175" y="1397225"/>
            <a:ext cx="3110450" cy="4672032"/>
          </a:xfrm>
          <a:prstGeom prst="rect">
            <a:avLst/>
          </a:prstGeom>
          <a:noFill/>
          <a:ln>
            <a:noFill/>
          </a:ln>
        </p:spPr>
      </p:pic>
      <p:sp>
        <p:nvSpPr>
          <p:cNvPr id="274" name="Google Shape;274;p22"/>
          <p:cNvSpPr txBox="1"/>
          <p:nvPr/>
        </p:nvSpPr>
        <p:spPr>
          <a:xfrm>
            <a:off x="469143" y="1038225"/>
            <a:ext cx="9735292" cy="132397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1" i="0" u="none" strike="noStrike" cap="none">
                <a:solidFill>
                  <a:srgbClr val="3F4536"/>
                </a:solidFill>
                <a:latin typeface="DM Sans"/>
                <a:ea typeface="DM Sans"/>
                <a:cs typeface="DM Sans"/>
                <a:sym typeface="DM Sans"/>
              </a:rPr>
              <a:t>GALLERY IMAGE</a:t>
            </a:r>
            <a:endParaRPr/>
          </a:p>
        </p:txBody>
      </p:sp>
      <p:sp>
        <p:nvSpPr>
          <p:cNvPr id="275" name="Google Shape;275;p22"/>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276" name="Google Shape;276;p22"/>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277" name="Google Shape;277;p22"/>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278" name="Google Shape;278;p22"/>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23"/>
          <p:cNvPicPr preferRelativeResize="0"/>
          <p:nvPr/>
        </p:nvPicPr>
        <p:blipFill>
          <a:blip r:embed="rId3">
            <a:alphaModFix/>
          </a:blip>
          <a:stretch>
            <a:fillRect/>
          </a:stretch>
        </p:blipFill>
        <p:spPr>
          <a:xfrm>
            <a:off x="-1438837" y="0"/>
            <a:ext cx="5575300" cy="10287000"/>
          </a:xfrm>
          <a:prstGeom prst="rect">
            <a:avLst/>
          </a:prstGeom>
          <a:noFill/>
          <a:ln>
            <a:noFill/>
          </a:ln>
        </p:spPr>
      </p:pic>
      <p:grpSp>
        <p:nvGrpSpPr>
          <p:cNvPr id="284" name="Google Shape;284;p23"/>
          <p:cNvGrpSpPr/>
          <p:nvPr/>
        </p:nvGrpSpPr>
        <p:grpSpPr>
          <a:xfrm>
            <a:off x="4579352" y="3557834"/>
            <a:ext cx="3380062" cy="3213201"/>
            <a:chOff x="-105630" y="-3427"/>
            <a:chExt cx="4506749" cy="4284268"/>
          </a:xfrm>
        </p:grpSpPr>
        <p:sp>
          <p:nvSpPr>
            <p:cNvPr id="285" name="Google Shape;285;p23"/>
            <p:cNvSpPr txBox="1"/>
            <p:nvPr/>
          </p:nvSpPr>
          <p:spPr>
            <a:xfrm>
              <a:off x="1281615" y="1557055"/>
              <a:ext cx="1714200" cy="8619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4200" b="1" i="0" u="none" strike="noStrike" cap="none">
                  <a:solidFill>
                    <a:srgbClr val="3F4536"/>
                  </a:solidFill>
                  <a:latin typeface="DM Sans"/>
                  <a:ea typeface="DM Sans"/>
                  <a:cs typeface="DM Sans"/>
                  <a:sym typeface="DM Sans"/>
                </a:rPr>
                <a:t>43%</a:t>
              </a:r>
              <a:endParaRPr sz="4200"/>
            </a:p>
          </p:txBody>
        </p:sp>
        <p:grpSp>
          <p:nvGrpSpPr>
            <p:cNvPr id="286" name="Google Shape;286;p23"/>
            <p:cNvGrpSpPr/>
            <p:nvPr/>
          </p:nvGrpSpPr>
          <p:grpSpPr>
            <a:xfrm>
              <a:off x="-105630" y="-3427"/>
              <a:ext cx="4506749" cy="4284268"/>
              <a:chOff x="-62725" y="-2035"/>
              <a:chExt cx="2676183" cy="2544070"/>
            </a:xfrm>
          </p:grpSpPr>
          <p:sp>
            <p:nvSpPr>
              <p:cNvPr id="287" name="Google Shape;287;p23"/>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1253776" y="17180"/>
                <a:ext cx="1359682" cy="2305316"/>
              </a:xfrm>
              <a:custGeom>
                <a:avLst/>
                <a:gdLst/>
                <a:ahLst/>
                <a:cxnLst/>
                <a:rect l="l" t="t" r="r" b="b"/>
                <a:pathLst>
                  <a:path w="1359682" h="2305316" extrusionOk="0">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3F4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 name="Google Shape;289;p23"/>
          <p:cNvGrpSpPr/>
          <p:nvPr/>
        </p:nvGrpSpPr>
        <p:grpSpPr>
          <a:xfrm>
            <a:off x="9292039" y="3557834"/>
            <a:ext cx="3381045" cy="3317668"/>
            <a:chOff x="-105630" y="-3427"/>
            <a:chExt cx="4508059" cy="4423557"/>
          </a:xfrm>
        </p:grpSpPr>
        <p:sp>
          <p:nvSpPr>
            <p:cNvPr id="290" name="Google Shape;290;p23"/>
            <p:cNvSpPr txBox="1"/>
            <p:nvPr/>
          </p:nvSpPr>
          <p:spPr>
            <a:xfrm>
              <a:off x="1238132" y="1557055"/>
              <a:ext cx="1801200" cy="8619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4200" b="1" i="0" u="none" strike="noStrike" cap="none">
                  <a:solidFill>
                    <a:srgbClr val="3F4536"/>
                  </a:solidFill>
                  <a:latin typeface="DM Sans"/>
                  <a:ea typeface="DM Sans"/>
                  <a:cs typeface="DM Sans"/>
                  <a:sym typeface="DM Sans"/>
                </a:rPr>
                <a:t>60%</a:t>
              </a:r>
              <a:endParaRPr sz="4200"/>
            </a:p>
          </p:txBody>
        </p:sp>
        <p:grpSp>
          <p:nvGrpSpPr>
            <p:cNvPr id="291" name="Google Shape;291;p23"/>
            <p:cNvGrpSpPr/>
            <p:nvPr/>
          </p:nvGrpSpPr>
          <p:grpSpPr>
            <a:xfrm>
              <a:off x="-105630" y="-3427"/>
              <a:ext cx="4508059" cy="4423557"/>
              <a:chOff x="-62725" y="-2035"/>
              <a:chExt cx="2676961" cy="2626782"/>
            </a:xfrm>
          </p:grpSpPr>
          <p:sp>
            <p:nvSpPr>
              <p:cNvPr id="292" name="Google Shape;292;p23"/>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631484" y="17180"/>
                <a:ext cx="1982752" cy="2607567"/>
              </a:xfrm>
              <a:custGeom>
                <a:avLst/>
                <a:gdLst/>
                <a:ahLst/>
                <a:cxnLst/>
                <a:rect l="l" t="t" r="r" b="b"/>
                <a:pathLst>
                  <a:path w="1982752" h="2607567" extrusionOk="0">
                    <a:moveTo>
                      <a:pt x="956016" y="23148"/>
                    </a:moveTo>
                    <a:cubicBezTo>
                      <a:pt x="1413392" y="141242"/>
                      <a:pt x="1767432" y="503428"/>
                      <a:pt x="1875092" y="963372"/>
                    </a:cubicBezTo>
                    <a:cubicBezTo>
                      <a:pt x="1982752" y="1423316"/>
                      <a:pt x="1826241" y="1905008"/>
                      <a:pt x="1468794" y="2213830"/>
                    </a:cubicBezTo>
                    <a:cubicBezTo>
                      <a:pt x="1111347" y="2522651"/>
                      <a:pt x="612034" y="2607566"/>
                      <a:pt x="172596" y="2434267"/>
                    </a:cubicBezTo>
                    <a:cubicBezTo>
                      <a:pt x="87777" y="2401255"/>
                      <a:pt x="27104" y="2325383"/>
                      <a:pt x="13552" y="2235381"/>
                    </a:cubicBezTo>
                    <a:cubicBezTo>
                      <a:pt x="0" y="2145379"/>
                      <a:pt x="35640" y="2055005"/>
                      <a:pt x="106977" y="1998480"/>
                    </a:cubicBezTo>
                    <a:cubicBezTo>
                      <a:pt x="178315" y="1941954"/>
                      <a:pt x="274443" y="1927919"/>
                      <a:pt x="358964" y="1961689"/>
                    </a:cubicBezTo>
                    <a:cubicBezTo>
                      <a:pt x="622627" y="2065668"/>
                      <a:pt x="922214" y="2014718"/>
                      <a:pt x="1136682" y="1829426"/>
                    </a:cubicBezTo>
                    <a:cubicBezTo>
                      <a:pt x="1351150" y="1644133"/>
                      <a:pt x="1445057" y="1355117"/>
                      <a:pt x="1380461" y="1079151"/>
                    </a:cubicBezTo>
                    <a:cubicBezTo>
                      <a:pt x="1315865" y="803185"/>
                      <a:pt x="1103441" y="585873"/>
                      <a:pt x="829016" y="515017"/>
                    </a:cubicBezTo>
                    <a:cubicBezTo>
                      <a:pt x="740788" y="492657"/>
                      <a:pt x="671268" y="424799"/>
                      <a:pt x="646780" y="337138"/>
                    </a:cubicBezTo>
                    <a:cubicBezTo>
                      <a:pt x="622292" y="249478"/>
                      <a:pt x="646578" y="155414"/>
                      <a:pt x="710444" y="90567"/>
                    </a:cubicBezTo>
                    <a:cubicBezTo>
                      <a:pt x="774310" y="25719"/>
                      <a:pt x="867992" y="0"/>
                      <a:pt x="956016" y="23148"/>
                    </a:cubicBezTo>
                    <a:close/>
                  </a:path>
                </a:pathLst>
              </a:custGeom>
              <a:solidFill>
                <a:srgbClr val="3F4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 name="Google Shape;294;p23"/>
          <p:cNvGrpSpPr/>
          <p:nvPr/>
        </p:nvGrpSpPr>
        <p:grpSpPr>
          <a:xfrm>
            <a:off x="14004726" y="3557834"/>
            <a:ext cx="3366505" cy="3213201"/>
            <a:chOff x="-105630" y="-3427"/>
            <a:chExt cx="4488673" cy="4284268"/>
          </a:xfrm>
        </p:grpSpPr>
        <p:sp>
          <p:nvSpPr>
            <p:cNvPr id="295" name="Google Shape;295;p23"/>
            <p:cNvSpPr txBox="1"/>
            <p:nvPr/>
          </p:nvSpPr>
          <p:spPr>
            <a:xfrm>
              <a:off x="1290155" y="1557055"/>
              <a:ext cx="1697100" cy="8619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4200" b="1" i="0" u="none" strike="noStrike" cap="none">
                  <a:solidFill>
                    <a:srgbClr val="3F4536"/>
                  </a:solidFill>
                  <a:latin typeface="DM Sans"/>
                  <a:ea typeface="DM Sans"/>
                  <a:cs typeface="DM Sans"/>
                  <a:sym typeface="DM Sans"/>
                </a:rPr>
                <a:t>35%</a:t>
              </a:r>
              <a:endParaRPr sz="4200"/>
            </a:p>
          </p:txBody>
        </p:sp>
        <p:grpSp>
          <p:nvGrpSpPr>
            <p:cNvPr id="296" name="Google Shape;296;p23"/>
            <p:cNvGrpSpPr/>
            <p:nvPr/>
          </p:nvGrpSpPr>
          <p:grpSpPr>
            <a:xfrm>
              <a:off x="-105630" y="-3427"/>
              <a:ext cx="4488673" cy="4284268"/>
              <a:chOff x="-62725" y="-2035"/>
              <a:chExt cx="2665449" cy="2544070"/>
            </a:xfrm>
          </p:grpSpPr>
          <p:sp>
            <p:nvSpPr>
              <p:cNvPr id="297" name="Google Shape;297;p23"/>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1253776" y="17180"/>
                <a:ext cx="1331199" cy="1891336"/>
              </a:xfrm>
              <a:custGeom>
                <a:avLst/>
                <a:gdLst/>
                <a:ahLst/>
                <a:cxnLst/>
                <a:rect l="l" t="t" r="r" b="b"/>
                <a:pathLst>
                  <a:path w="1331199" h="1891336" extrusionOk="0">
                    <a:moveTo>
                      <a:pt x="333724" y="23148"/>
                    </a:moveTo>
                    <a:cubicBezTo>
                      <a:pt x="686133" y="114139"/>
                      <a:pt x="982565" y="351956"/>
                      <a:pt x="1147802" y="676252"/>
                    </a:cubicBezTo>
                    <a:cubicBezTo>
                      <a:pt x="1313039" y="1000548"/>
                      <a:pt x="1331198" y="1380152"/>
                      <a:pt x="1197671" y="1718740"/>
                    </a:cubicBezTo>
                    <a:cubicBezTo>
                      <a:pt x="1164659" y="1803560"/>
                      <a:pt x="1088787" y="1864232"/>
                      <a:pt x="998785" y="1877784"/>
                    </a:cubicBezTo>
                    <a:cubicBezTo>
                      <a:pt x="908783" y="1891336"/>
                      <a:pt x="818409" y="1855696"/>
                      <a:pt x="761883" y="1784359"/>
                    </a:cubicBezTo>
                    <a:cubicBezTo>
                      <a:pt x="705358" y="1713021"/>
                      <a:pt x="691323" y="1616893"/>
                      <a:pt x="725093" y="1532372"/>
                    </a:cubicBezTo>
                    <a:cubicBezTo>
                      <a:pt x="805209" y="1329220"/>
                      <a:pt x="794313" y="1101457"/>
                      <a:pt x="695171" y="906879"/>
                    </a:cubicBezTo>
                    <a:cubicBezTo>
                      <a:pt x="596029" y="712302"/>
                      <a:pt x="418169" y="569612"/>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3F4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99" name="Google Shape;299;p23"/>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300" name="Google Shape;300;p23"/>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301" name="Google Shape;301;p23"/>
          <p:cNvSpPr txBox="1"/>
          <p:nvPr/>
        </p:nvSpPr>
        <p:spPr>
          <a:xfrm>
            <a:off x="4493166" y="7389561"/>
            <a:ext cx="3538800" cy="695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the featured statistic.</a:t>
            </a:r>
            <a:endParaRPr/>
          </a:p>
        </p:txBody>
      </p:sp>
      <p:sp>
        <p:nvSpPr>
          <p:cNvPr id="302" name="Google Shape;302;p23"/>
          <p:cNvSpPr txBox="1"/>
          <p:nvPr/>
        </p:nvSpPr>
        <p:spPr>
          <a:xfrm>
            <a:off x="13918540" y="7389561"/>
            <a:ext cx="3538800" cy="695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the featured statistic.</a:t>
            </a:r>
            <a:endParaRPr/>
          </a:p>
        </p:txBody>
      </p:sp>
      <p:sp>
        <p:nvSpPr>
          <p:cNvPr id="303" name="Google Shape;303;p23"/>
          <p:cNvSpPr txBox="1"/>
          <p:nvPr/>
        </p:nvSpPr>
        <p:spPr>
          <a:xfrm>
            <a:off x="9205853" y="7389561"/>
            <a:ext cx="3538800" cy="695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the featured statistic.</a:t>
            </a:r>
            <a:endParaRPr/>
          </a:p>
        </p:txBody>
      </p:sp>
      <p:sp>
        <p:nvSpPr>
          <p:cNvPr id="304" name="Google Shape;304;p23"/>
          <p:cNvSpPr txBox="1"/>
          <p:nvPr/>
        </p:nvSpPr>
        <p:spPr>
          <a:xfrm>
            <a:off x="4131727" y="1038225"/>
            <a:ext cx="13687130" cy="132397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799" b="1" i="0" u="none" strike="noStrike" cap="none">
                <a:solidFill>
                  <a:srgbClr val="3F4536"/>
                </a:solidFill>
                <a:latin typeface="DM Sans"/>
                <a:ea typeface="DM Sans"/>
                <a:cs typeface="DM Sans"/>
                <a:sym typeface="DM Sans"/>
              </a:rPr>
              <a:t>MARKET RESEARCH</a:t>
            </a:r>
            <a:endParaRPr/>
          </a:p>
        </p:txBody>
      </p:sp>
      <p:sp>
        <p:nvSpPr>
          <p:cNvPr id="305" name="Google Shape;305;p23"/>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D9D9D9"/>
                </a:solidFill>
                <a:latin typeface="DM Sans"/>
                <a:ea typeface="DM Sans"/>
                <a:cs typeface="DM Sans"/>
                <a:sym typeface="DM Sans"/>
              </a:rPr>
              <a:t>Company Name</a:t>
            </a:r>
            <a:endParaRPr/>
          </a:p>
        </p:txBody>
      </p:sp>
      <p:sp>
        <p:nvSpPr>
          <p:cNvPr id="306" name="Google Shape;306;p23"/>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307" name="Google Shape;307;p23"/>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308" name="Google Shape;308;p23"/>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24"/>
          <p:cNvPicPr preferRelativeResize="0"/>
          <p:nvPr/>
        </p:nvPicPr>
        <p:blipFill>
          <a:blip r:embed="rId3">
            <a:alphaModFix/>
          </a:blip>
          <a:stretch>
            <a:fillRect/>
          </a:stretch>
        </p:blipFill>
        <p:spPr>
          <a:xfrm>
            <a:off x="13490675" y="2910675"/>
            <a:ext cx="4337425" cy="4337425"/>
          </a:xfrm>
          <a:prstGeom prst="rect">
            <a:avLst/>
          </a:prstGeom>
          <a:noFill/>
          <a:ln>
            <a:noFill/>
          </a:ln>
        </p:spPr>
      </p:pic>
      <p:pic>
        <p:nvPicPr>
          <p:cNvPr id="314" name="Google Shape;314;p24"/>
          <p:cNvPicPr preferRelativeResize="0"/>
          <p:nvPr/>
        </p:nvPicPr>
        <p:blipFill>
          <a:blip r:embed="rId4">
            <a:alphaModFix/>
          </a:blip>
          <a:stretch>
            <a:fillRect/>
          </a:stretch>
        </p:blipFill>
        <p:spPr>
          <a:xfrm>
            <a:off x="9150167" y="2910675"/>
            <a:ext cx="4337425" cy="4337425"/>
          </a:xfrm>
          <a:prstGeom prst="rect">
            <a:avLst/>
          </a:prstGeom>
          <a:noFill/>
          <a:ln>
            <a:noFill/>
          </a:ln>
        </p:spPr>
      </p:pic>
      <p:pic>
        <p:nvPicPr>
          <p:cNvPr id="315" name="Google Shape;315;p24"/>
          <p:cNvPicPr preferRelativeResize="0"/>
          <p:nvPr/>
        </p:nvPicPr>
        <p:blipFill>
          <a:blip r:embed="rId5">
            <a:alphaModFix/>
          </a:blip>
          <a:stretch>
            <a:fillRect/>
          </a:stretch>
        </p:blipFill>
        <p:spPr>
          <a:xfrm>
            <a:off x="4809658" y="2910675"/>
            <a:ext cx="4337425" cy="4337425"/>
          </a:xfrm>
          <a:prstGeom prst="rect">
            <a:avLst/>
          </a:prstGeom>
          <a:noFill/>
          <a:ln>
            <a:noFill/>
          </a:ln>
        </p:spPr>
      </p:pic>
      <p:cxnSp>
        <p:nvCxnSpPr>
          <p:cNvPr id="316" name="Google Shape;316;p24"/>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317" name="Google Shape;317;p24"/>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318" name="Google Shape;318;p24"/>
          <p:cNvSpPr txBox="1"/>
          <p:nvPr/>
        </p:nvSpPr>
        <p:spPr>
          <a:xfrm>
            <a:off x="469143" y="7299704"/>
            <a:ext cx="3799136" cy="52133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a:solidFill>
                  <a:srgbClr val="3F4536"/>
                </a:solidFill>
                <a:latin typeface="DM Sans"/>
                <a:ea typeface="DM Sans"/>
                <a:cs typeface="DM Sans"/>
                <a:sym typeface="DM Sans"/>
              </a:rPr>
              <a:t>CLIENT NAME</a:t>
            </a:r>
            <a:endParaRPr/>
          </a:p>
        </p:txBody>
      </p:sp>
      <p:sp>
        <p:nvSpPr>
          <p:cNvPr id="319" name="Google Shape;319;p24"/>
          <p:cNvSpPr txBox="1"/>
          <p:nvPr/>
        </p:nvSpPr>
        <p:spPr>
          <a:xfrm>
            <a:off x="469143" y="7887714"/>
            <a:ext cx="3799200" cy="695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what you want to discuss. </a:t>
            </a:r>
            <a:endParaRPr/>
          </a:p>
        </p:txBody>
      </p:sp>
      <p:sp>
        <p:nvSpPr>
          <p:cNvPr id="320" name="Google Shape;320;p24"/>
          <p:cNvSpPr txBox="1"/>
          <p:nvPr/>
        </p:nvSpPr>
        <p:spPr>
          <a:xfrm>
            <a:off x="469143" y="1038225"/>
            <a:ext cx="17349715" cy="132397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799" b="1" i="0" u="none" strike="noStrike" cap="none">
                <a:solidFill>
                  <a:srgbClr val="3F4536"/>
                </a:solidFill>
                <a:latin typeface="DM Sans"/>
                <a:ea typeface="DM Sans"/>
                <a:cs typeface="DM Sans"/>
                <a:sym typeface="DM Sans"/>
              </a:rPr>
              <a:t>TESTIMONIALS</a:t>
            </a:r>
            <a:endParaRPr/>
          </a:p>
        </p:txBody>
      </p:sp>
      <p:sp>
        <p:nvSpPr>
          <p:cNvPr id="321" name="Google Shape;321;p24"/>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322" name="Google Shape;322;p24"/>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323" name="Google Shape;323;p24"/>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324" name="Google Shape;324;p24"/>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
        <p:nvSpPr>
          <p:cNvPr id="325" name="Google Shape;325;p24"/>
          <p:cNvSpPr txBox="1"/>
          <p:nvPr/>
        </p:nvSpPr>
        <p:spPr>
          <a:xfrm>
            <a:off x="4806571" y="7299704"/>
            <a:ext cx="3799136" cy="52133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a:solidFill>
                  <a:srgbClr val="3F4536"/>
                </a:solidFill>
                <a:latin typeface="DM Sans"/>
                <a:ea typeface="DM Sans"/>
                <a:cs typeface="DM Sans"/>
                <a:sym typeface="DM Sans"/>
              </a:rPr>
              <a:t>CLIENT NAME</a:t>
            </a:r>
            <a:endParaRPr/>
          </a:p>
        </p:txBody>
      </p:sp>
      <p:sp>
        <p:nvSpPr>
          <p:cNvPr id="326" name="Google Shape;326;p24"/>
          <p:cNvSpPr txBox="1"/>
          <p:nvPr/>
        </p:nvSpPr>
        <p:spPr>
          <a:xfrm>
            <a:off x="4806571" y="7887714"/>
            <a:ext cx="3799200" cy="695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what you want to discuss. </a:t>
            </a:r>
            <a:endParaRPr/>
          </a:p>
        </p:txBody>
      </p:sp>
      <p:sp>
        <p:nvSpPr>
          <p:cNvPr id="327" name="Google Shape;327;p24"/>
          <p:cNvSpPr txBox="1"/>
          <p:nvPr/>
        </p:nvSpPr>
        <p:spPr>
          <a:xfrm>
            <a:off x="9148632" y="7299704"/>
            <a:ext cx="3799136" cy="52133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a:solidFill>
                  <a:srgbClr val="3F4536"/>
                </a:solidFill>
                <a:latin typeface="DM Sans"/>
                <a:ea typeface="DM Sans"/>
                <a:cs typeface="DM Sans"/>
                <a:sym typeface="DM Sans"/>
              </a:rPr>
              <a:t>CLIENT NAME</a:t>
            </a:r>
            <a:endParaRPr/>
          </a:p>
        </p:txBody>
      </p:sp>
      <p:sp>
        <p:nvSpPr>
          <p:cNvPr id="328" name="Google Shape;328;p24"/>
          <p:cNvSpPr txBox="1"/>
          <p:nvPr/>
        </p:nvSpPr>
        <p:spPr>
          <a:xfrm>
            <a:off x="9148632" y="7887714"/>
            <a:ext cx="3799200" cy="695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what you want to discuss. </a:t>
            </a:r>
            <a:endParaRPr/>
          </a:p>
        </p:txBody>
      </p:sp>
      <p:sp>
        <p:nvSpPr>
          <p:cNvPr id="329" name="Google Shape;329;p24"/>
          <p:cNvSpPr txBox="1"/>
          <p:nvPr/>
        </p:nvSpPr>
        <p:spPr>
          <a:xfrm>
            <a:off x="13490694" y="7299704"/>
            <a:ext cx="3799136" cy="52133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a:solidFill>
                  <a:srgbClr val="3F4536"/>
                </a:solidFill>
                <a:latin typeface="DM Sans"/>
                <a:ea typeface="DM Sans"/>
                <a:cs typeface="DM Sans"/>
                <a:sym typeface="DM Sans"/>
              </a:rPr>
              <a:t>CLIENT NAME</a:t>
            </a:r>
            <a:endParaRPr/>
          </a:p>
        </p:txBody>
      </p:sp>
      <p:sp>
        <p:nvSpPr>
          <p:cNvPr id="330" name="Google Shape;330;p24"/>
          <p:cNvSpPr txBox="1"/>
          <p:nvPr/>
        </p:nvSpPr>
        <p:spPr>
          <a:xfrm>
            <a:off x="13490694" y="7887714"/>
            <a:ext cx="3799200" cy="695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what you want to discuss. </a:t>
            </a:r>
            <a:endParaRPr/>
          </a:p>
        </p:txBody>
      </p:sp>
      <p:pic>
        <p:nvPicPr>
          <p:cNvPr id="331" name="Google Shape;331;p24"/>
          <p:cNvPicPr preferRelativeResize="0"/>
          <p:nvPr/>
        </p:nvPicPr>
        <p:blipFill>
          <a:blip r:embed="rId6">
            <a:alphaModFix/>
          </a:blip>
          <a:stretch>
            <a:fillRect/>
          </a:stretch>
        </p:blipFill>
        <p:spPr>
          <a:xfrm>
            <a:off x="469150" y="2910675"/>
            <a:ext cx="4337425" cy="4337425"/>
          </a:xfrm>
          <a:prstGeom prst="rect">
            <a:avLst/>
          </a:prstGeom>
          <a:noFill/>
          <a:ln>
            <a:noFill/>
          </a:ln>
        </p:spPr>
      </p:pic>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F4536"/>
        </a:solidFill>
        <a:effectLst/>
      </p:bgPr>
    </p:bg>
    <p:spTree>
      <p:nvGrpSpPr>
        <p:cNvPr id="1" name="Shape 335"/>
        <p:cNvGrpSpPr/>
        <p:nvPr/>
      </p:nvGrpSpPr>
      <p:grpSpPr>
        <a:xfrm>
          <a:off x="0" y="0"/>
          <a:ext cx="0" cy="0"/>
          <a:chOff x="0" y="0"/>
          <a:chExt cx="0" cy="0"/>
        </a:xfrm>
      </p:grpSpPr>
      <p:pic>
        <p:nvPicPr>
          <p:cNvPr id="336" name="Google Shape;336;p25"/>
          <p:cNvPicPr preferRelativeResize="0"/>
          <p:nvPr/>
        </p:nvPicPr>
        <p:blipFill>
          <a:blip r:embed="rId3">
            <a:alphaModFix/>
          </a:blip>
          <a:stretch>
            <a:fillRect/>
          </a:stretch>
        </p:blipFill>
        <p:spPr>
          <a:xfrm>
            <a:off x="2967950" y="1028700"/>
            <a:ext cx="12352102" cy="8217764"/>
          </a:xfrm>
          <a:prstGeom prst="rect">
            <a:avLst/>
          </a:prstGeom>
          <a:noFill/>
          <a:ln>
            <a:noFill/>
          </a:ln>
        </p:spPr>
      </p:pic>
      <p:cxnSp>
        <p:nvCxnSpPr>
          <p:cNvPr id="337" name="Google Shape;337;p25"/>
          <p:cNvCxnSpPr/>
          <p:nvPr/>
        </p:nvCxnSpPr>
        <p:spPr>
          <a:xfrm>
            <a:off x="469143" y="598506"/>
            <a:ext cx="17349715" cy="0"/>
          </a:xfrm>
          <a:prstGeom prst="straightConnector1">
            <a:avLst/>
          </a:prstGeom>
          <a:noFill/>
          <a:ln w="38100" cap="flat" cmpd="sng">
            <a:solidFill>
              <a:srgbClr val="FFFFFF"/>
            </a:solidFill>
            <a:prstDash val="solid"/>
            <a:round/>
            <a:headEnd type="none" w="sm" len="sm"/>
            <a:tailEnd type="none" w="sm" len="sm"/>
          </a:ln>
        </p:spPr>
      </p:cxnSp>
      <p:cxnSp>
        <p:nvCxnSpPr>
          <p:cNvPr id="338" name="Google Shape;338;p25"/>
          <p:cNvCxnSpPr/>
          <p:nvPr/>
        </p:nvCxnSpPr>
        <p:spPr>
          <a:xfrm>
            <a:off x="469143" y="9681901"/>
            <a:ext cx="17349715" cy="0"/>
          </a:xfrm>
          <a:prstGeom prst="straightConnector1">
            <a:avLst/>
          </a:prstGeom>
          <a:noFill/>
          <a:ln w="38100" cap="flat" cmpd="sng">
            <a:solidFill>
              <a:srgbClr val="FFFFFF"/>
            </a:solidFill>
            <a:prstDash val="solid"/>
            <a:round/>
            <a:headEnd type="none" w="sm" len="sm"/>
            <a:tailEnd type="none" w="sm" len="sm"/>
          </a:ln>
        </p:spPr>
      </p:cxnSp>
      <p:sp>
        <p:nvSpPr>
          <p:cNvPr id="339" name="Google Shape;339;p25"/>
          <p:cNvSpPr txBox="1"/>
          <p:nvPr/>
        </p:nvSpPr>
        <p:spPr>
          <a:xfrm>
            <a:off x="469143" y="981075"/>
            <a:ext cx="8926777" cy="17716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1335" b="1" i="0" u="none" strike="noStrike" cap="none">
                <a:solidFill>
                  <a:srgbClr val="FFFFFF"/>
                </a:solidFill>
                <a:latin typeface="Arimo"/>
                <a:ea typeface="Arimo"/>
                <a:cs typeface="Arimo"/>
                <a:sym typeface="Arimo"/>
              </a:rPr>
              <a:t>ABOUT US</a:t>
            </a:r>
            <a:endParaRPr/>
          </a:p>
        </p:txBody>
      </p:sp>
      <p:sp>
        <p:nvSpPr>
          <p:cNvPr id="340" name="Google Shape;340;p25"/>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Company Name</a:t>
            </a:r>
            <a:endParaRPr/>
          </a:p>
        </p:txBody>
      </p:sp>
      <p:sp>
        <p:nvSpPr>
          <p:cNvPr id="341" name="Google Shape;341;p25"/>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November 24, 2023 </a:t>
            </a:r>
            <a:endParaRPr/>
          </a:p>
        </p:txBody>
      </p:sp>
      <p:sp>
        <p:nvSpPr>
          <p:cNvPr id="342" name="Google Shape;342;p25"/>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reallygreatsite.com</a:t>
            </a:r>
            <a:endParaRPr/>
          </a:p>
        </p:txBody>
      </p:sp>
      <p:sp>
        <p:nvSpPr>
          <p:cNvPr id="343" name="Google Shape;343;p25"/>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@reallygreatsite</a:t>
            </a:r>
            <a:endParaRPr/>
          </a:p>
        </p:txBody>
      </p:sp>
      <p:sp>
        <p:nvSpPr>
          <p:cNvPr id="344" name="Google Shape;344;p25"/>
          <p:cNvSpPr txBox="1"/>
          <p:nvPr/>
        </p:nvSpPr>
        <p:spPr>
          <a:xfrm>
            <a:off x="8892080" y="7486650"/>
            <a:ext cx="8926777" cy="17716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1335" b="1" i="0" u="none" strike="noStrike" cap="none">
                <a:solidFill>
                  <a:srgbClr val="FFFFFF"/>
                </a:solidFill>
                <a:latin typeface="Arimo"/>
                <a:ea typeface="Arimo"/>
                <a:cs typeface="Arimo"/>
                <a:sym typeface="Arimo"/>
              </a:rPr>
              <a:t>ABOUT US</a:t>
            </a:r>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26"/>
          <p:cNvPicPr preferRelativeResize="0"/>
          <p:nvPr/>
        </p:nvPicPr>
        <p:blipFill>
          <a:blip r:embed="rId3">
            <a:alphaModFix/>
          </a:blip>
          <a:stretch>
            <a:fillRect/>
          </a:stretch>
        </p:blipFill>
        <p:spPr>
          <a:xfrm>
            <a:off x="-1722231" y="598500"/>
            <a:ext cx="11237301" cy="9091428"/>
          </a:xfrm>
          <a:prstGeom prst="rect">
            <a:avLst/>
          </a:prstGeom>
          <a:noFill/>
          <a:ln>
            <a:noFill/>
          </a:ln>
        </p:spPr>
      </p:pic>
      <p:cxnSp>
        <p:nvCxnSpPr>
          <p:cNvPr id="350" name="Google Shape;350;p26"/>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351" name="Google Shape;351;p26"/>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352" name="Google Shape;352;p26"/>
          <p:cNvSpPr txBox="1"/>
          <p:nvPr/>
        </p:nvSpPr>
        <p:spPr>
          <a:xfrm>
            <a:off x="10277036" y="3199417"/>
            <a:ext cx="7541822" cy="265747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1" i="0" u="none" strike="noStrike" cap="none">
                <a:solidFill>
                  <a:srgbClr val="3F4536"/>
                </a:solidFill>
                <a:latin typeface="DM Sans"/>
                <a:ea typeface="DM Sans"/>
                <a:cs typeface="DM Sans"/>
                <a:sym typeface="DM Sans"/>
              </a:rPr>
              <a:t>OUR</a:t>
            </a:r>
            <a:endParaRPr/>
          </a:p>
          <a:p>
            <a:pPr marL="0" marR="0" lvl="0" indent="0" algn="l" rtl="0">
              <a:lnSpc>
                <a:spcPct val="120002"/>
              </a:lnSpc>
              <a:spcBef>
                <a:spcPts val="0"/>
              </a:spcBef>
              <a:spcAft>
                <a:spcPts val="0"/>
              </a:spcAft>
              <a:buNone/>
            </a:pPr>
            <a:r>
              <a:rPr lang="en-US" sz="8799" b="1" i="0" u="none" strike="noStrike" cap="none">
                <a:solidFill>
                  <a:srgbClr val="3F4536"/>
                </a:solidFill>
                <a:latin typeface="DM Sans"/>
                <a:ea typeface="DM Sans"/>
                <a:cs typeface="DM Sans"/>
                <a:sym typeface="DM Sans"/>
              </a:rPr>
              <a:t>HISTORY</a:t>
            </a:r>
            <a:endParaRPr/>
          </a:p>
        </p:txBody>
      </p:sp>
      <p:sp>
        <p:nvSpPr>
          <p:cNvPr id="353" name="Google Shape;353;p26"/>
          <p:cNvSpPr txBox="1"/>
          <p:nvPr/>
        </p:nvSpPr>
        <p:spPr>
          <a:xfrm>
            <a:off x="10277036" y="6059910"/>
            <a:ext cx="7541822" cy="10306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Presentations are communication tools that can be used as demonstrations, lectures, speeches, reports, and more. It is mostly presented before an audience. </a:t>
            </a:r>
            <a:endParaRPr/>
          </a:p>
        </p:txBody>
      </p:sp>
      <p:sp>
        <p:nvSpPr>
          <p:cNvPr id="354" name="Google Shape;354;p26"/>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355" name="Google Shape;355;p26"/>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356" name="Google Shape;356;p26"/>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357" name="Google Shape;357;p26"/>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27"/>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363" name="Google Shape;363;p27"/>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cxnSp>
        <p:nvCxnSpPr>
          <p:cNvPr id="364" name="Google Shape;364;p27"/>
          <p:cNvCxnSpPr/>
          <p:nvPr/>
        </p:nvCxnSpPr>
        <p:spPr>
          <a:xfrm rot="10800000">
            <a:off x="488193" y="3189661"/>
            <a:ext cx="0" cy="6492240"/>
          </a:xfrm>
          <a:prstGeom prst="straightConnector1">
            <a:avLst/>
          </a:prstGeom>
          <a:noFill/>
          <a:ln w="38100" cap="flat" cmpd="sng">
            <a:solidFill>
              <a:srgbClr val="3F4536"/>
            </a:solidFill>
            <a:prstDash val="solid"/>
            <a:round/>
            <a:headEnd type="none" w="sm" len="sm"/>
            <a:tailEnd type="none" w="sm" len="sm"/>
          </a:ln>
        </p:spPr>
      </p:cxnSp>
      <p:cxnSp>
        <p:nvCxnSpPr>
          <p:cNvPr id="365" name="Google Shape;365;p27"/>
          <p:cNvCxnSpPr/>
          <p:nvPr/>
        </p:nvCxnSpPr>
        <p:spPr>
          <a:xfrm rot="10800000">
            <a:off x="3373462" y="3189661"/>
            <a:ext cx="0" cy="6492240"/>
          </a:xfrm>
          <a:prstGeom prst="straightConnector1">
            <a:avLst/>
          </a:prstGeom>
          <a:noFill/>
          <a:ln w="38100" cap="flat" cmpd="sng">
            <a:solidFill>
              <a:srgbClr val="3F4536"/>
            </a:solidFill>
            <a:prstDash val="solid"/>
            <a:round/>
            <a:headEnd type="none" w="sm" len="sm"/>
            <a:tailEnd type="none" w="sm" len="sm"/>
          </a:ln>
        </p:spPr>
      </p:cxnSp>
      <p:cxnSp>
        <p:nvCxnSpPr>
          <p:cNvPr id="366" name="Google Shape;366;p27"/>
          <p:cNvCxnSpPr/>
          <p:nvPr/>
        </p:nvCxnSpPr>
        <p:spPr>
          <a:xfrm rot="10800000">
            <a:off x="6258731" y="3189661"/>
            <a:ext cx="0" cy="6492240"/>
          </a:xfrm>
          <a:prstGeom prst="straightConnector1">
            <a:avLst/>
          </a:prstGeom>
          <a:noFill/>
          <a:ln w="38100" cap="flat" cmpd="sng">
            <a:solidFill>
              <a:srgbClr val="3F4536"/>
            </a:solidFill>
            <a:prstDash val="solid"/>
            <a:round/>
            <a:headEnd type="none" w="sm" len="sm"/>
            <a:tailEnd type="none" w="sm" len="sm"/>
          </a:ln>
        </p:spPr>
      </p:cxnSp>
      <p:cxnSp>
        <p:nvCxnSpPr>
          <p:cNvPr id="367" name="Google Shape;367;p27"/>
          <p:cNvCxnSpPr/>
          <p:nvPr/>
        </p:nvCxnSpPr>
        <p:spPr>
          <a:xfrm rot="10800000">
            <a:off x="9144000" y="3189661"/>
            <a:ext cx="0" cy="6492240"/>
          </a:xfrm>
          <a:prstGeom prst="straightConnector1">
            <a:avLst/>
          </a:prstGeom>
          <a:noFill/>
          <a:ln w="38100" cap="flat" cmpd="sng">
            <a:solidFill>
              <a:srgbClr val="3F4536"/>
            </a:solidFill>
            <a:prstDash val="solid"/>
            <a:round/>
            <a:headEnd type="none" w="sm" len="sm"/>
            <a:tailEnd type="none" w="sm" len="sm"/>
          </a:ln>
        </p:spPr>
      </p:cxnSp>
      <p:cxnSp>
        <p:nvCxnSpPr>
          <p:cNvPr id="368" name="Google Shape;368;p27"/>
          <p:cNvCxnSpPr/>
          <p:nvPr/>
        </p:nvCxnSpPr>
        <p:spPr>
          <a:xfrm rot="10800000">
            <a:off x="12029269" y="3189661"/>
            <a:ext cx="0" cy="6492240"/>
          </a:xfrm>
          <a:prstGeom prst="straightConnector1">
            <a:avLst/>
          </a:prstGeom>
          <a:noFill/>
          <a:ln w="38100" cap="flat" cmpd="sng">
            <a:solidFill>
              <a:srgbClr val="3F4536"/>
            </a:solidFill>
            <a:prstDash val="solid"/>
            <a:round/>
            <a:headEnd type="none" w="sm" len="sm"/>
            <a:tailEnd type="none" w="sm" len="sm"/>
          </a:ln>
        </p:spPr>
      </p:cxnSp>
      <p:cxnSp>
        <p:nvCxnSpPr>
          <p:cNvPr id="369" name="Google Shape;369;p27"/>
          <p:cNvCxnSpPr/>
          <p:nvPr/>
        </p:nvCxnSpPr>
        <p:spPr>
          <a:xfrm rot="10800000">
            <a:off x="14914538" y="3189661"/>
            <a:ext cx="0" cy="6492240"/>
          </a:xfrm>
          <a:prstGeom prst="straightConnector1">
            <a:avLst/>
          </a:prstGeom>
          <a:noFill/>
          <a:ln w="38100" cap="flat" cmpd="sng">
            <a:solidFill>
              <a:srgbClr val="3F4536"/>
            </a:solidFill>
            <a:prstDash val="solid"/>
            <a:round/>
            <a:headEnd type="none" w="sm" len="sm"/>
            <a:tailEnd type="none" w="sm" len="sm"/>
          </a:ln>
        </p:spPr>
      </p:cxnSp>
      <p:cxnSp>
        <p:nvCxnSpPr>
          <p:cNvPr id="370" name="Google Shape;370;p27"/>
          <p:cNvCxnSpPr/>
          <p:nvPr/>
        </p:nvCxnSpPr>
        <p:spPr>
          <a:xfrm rot="10800000">
            <a:off x="17799807" y="3189661"/>
            <a:ext cx="0" cy="6492240"/>
          </a:xfrm>
          <a:prstGeom prst="straightConnector1">
            <a:avLst/>
          </a:prstGeom>
          <a:noFill/>
          <a:ln w="38100" cap="flat" cmpd="sng">
            <a:solidFill>
              <a:srgbClr val="3F4536"/>
            </a:solidFill>
            <a:prstDash val="solid"/>
            <a:round/>
            <a:headEnd type="none" w="sm" len="sm"/>
            <a:tailEnd type="none" w="sm" len="sm"/>
          </a:ln>
        </p:spPr>
      </p:cxnSp>
      <p:grpSp>
        <p:nvGrpSpPr>
          <p:cNvPr id="371" name="Google Shape;371;p27"/>
          <p:cNvGrpSpPr/>
          <p:nvPr/>
        </p:nvGrpSpPr>
        <p:grpSpPr>
          <a:xfrm>
            <a:off x="507243" y="3045000"/>
            <a:ext cx="17311615" cy="3230763"/>
            <a:chOff x="0" y="-38100"/>
            <a:chExt cx="4559438" cy="850900"/>
          </a:xfrm>
        </p:grpSpPr>
        <p:sp>
          <p:nvSpPr>
            <p:cNvPr id="372" name="Google Shape;372;p27"/>
            <p:cNvSpPr/>
            <p:nvPr/>
          </p:nvSpPr>
          <p:spPr>
            <a:xfrm>
              <a:off x="0" y="0"/>
              <a:ext cx="4559438" cy="392916"/>
            </a:xfrm>
            <a:custGeom>
              <a:avLst/>
              <a:gdLst/>
              <a:ahLst/>
              <a:cxnLst/>
              <a:rect l="l" t="t" r="r" b="b"/>
              <a:pathLst>
                <a:path w="4559438" h="392916" extrusionOk="0">
                  <a:moveTo>
                    <a:pt x="0" y="0"/>
                  </a:moveTo>
                  <a:lnTo>
                    <a:pt x="4559438" y="0"/>
                  </a:lnTo>
                  <a:lnTo>
                    <a:pt x="4559438" y="392916"/>
                  </a:lnTo>
                  <a:lnTo>
                    <a:pt x="0" y="392916"/>
                  </a:lnTo>
                  <a:close/>
                </a:path>
              </a:pathLst>
            </a:custGeom>
            <a:solidFill>
              <a:srgbClr val="3F4536"/>
            </a:solidFill>
            <a:ln>
              <a:noFill/>
            </a:ln>
          </p:spPr>
          <p:txBody>
            <a:bodyPr/>
            <a:lstStyle/>
            <a:p>
              <a:endParaRPr lang="en-US"/>
            </a:p>
          </p:txBody>
        </p:sp>
        <p:sp>
          <p:nvSpPr>
            <p:cNvPr id="373" name="Google Shape;373;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4" name="Google Shape;374;p27"/>
          <p:cNvSpPr txBox="1"/>
          <p:nvPr/>
        </p:nvSpPr>
        <p:spPr>
          <a:xfrm>
            <a:off x="469143" y="1038225"/>
            <a:ext cx="16230600" cy="132397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1" i="0" u="none" strike="noStrike" cap="none">
                <a:solidFill>
                  <a:srgbClr val="3F4536"/>
                </a:solidFill>
                <a:latin typeface="DM Sans"/>
                <a:ea typeface="DM Sans"/>
                <a:cs typeface="DM Sans"/>
                <a:sym typeface="DM Sans"/>
              </a:rPr>
              <a:t>OUR HISTORY</a:t>
            </a:r>
            <a:endParaRPr/>
          </a:p>
        </p:txBody>
      </p:sp>
      <p:sp>
        <p:nvSpPr>
          <p:cNvPr id="375" name="Google Shape;375;p27"/>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376" name="Google Shape;376;p27"/>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377" name="Google Shape;377;p27"/>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378" name="Google Shape;378;p27"/>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
        <p:nvSpPr>
          <p:cNvPr id="379" name="Google Shape;379;p27"/>
          <p:cNvSpPr txBox="1"/>
          <p:nvPr/>
        </p:nvSpPr>
        <p:spPr>
          <a:xfrm>
            <a:off x="594560" y="9222796"/>
            <a:ext cx="2672535" cy="34480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1979</a:t>
            </a:r>
            <a:endParaRPr/>
          </a:p>
        </p:txBody>
      </p:sp>
      <p:sp>
        <p:nvSpPr>
          <p:cNvPr id="380" name="Google Shape;380;p27"/>
          <p:cNvSpPr txBox="1"/>
          <p:nvPr/>
        </p:nvSpPr>
        <p:spPr>
          <a:xfrm>
            <a:off x="3478237" y="9229725"/>
            <a:ext cx="2672535" cy="34480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1988</a:t>
            </a:r>
            <a:endParaRPr/>
          </a:p>
        </p:txBody>
      </p:sp>
      <p:sp>
        <p:nvSpPr>
          <p:cNvPr id="381" name="Google Shape;381;p27"/>
          <p:cNvSpPr txBox="1"/>
          <p:nvPr/>
        </p:nvSpPr>
        <p:spPr>
          <a:xfrm>
            <a:off x="6363506" y="9215867"/>
            <a:ext cx="2672535" cy="34480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1993</a:t>
            </a:r>
            <a:endParaRPr/>
          </a:p>
        </p:txBody>
      </p:sp>
      <p:sp>
        <p:nvSpPr>
          <p:cNvPr id="382" name="Google Shape;382;p27"/>
          <p:cNvSpPr txBox="1"/>
          <p:nvPr/>
        </p:nvSpPr>
        <p:spPr>
          <a:xfrm>
            <a:off x="9247183" y="9222796"/>
            <a:ext cx="2672535" cy="34480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2000</a:t>
            </a:r>
            <a:endParaRPr/>
          </a:p>
        </p:txBody>
      </p:sp>
      <p:sp>
        <p:nvSpPr>
          <p:cNvPr id="383" name="Google Shape;383;p27"/>
          <p:cNvSpPr txBox="1"/>
          <p:nvPr/>
        </p:nvSpPr>
        <p:spPr>
          <a:xfrm>
            <a:off x="12143569" y="9208938"/>
            <a:ext cx="2672535" cy="34480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2010</a:t>
            </a:r>
            <a:endParaRPr/>
          </a:p>
        </p:txBody>
      </p:sp>
      <p:sp>
        <p:nvSpPr>
          <p:cNvPr id="384" name="Google Shape;384;p27"/>
          <p:cNvSpPr txBox="1"/>
          <p:nvPr/>
        </p:nvSpPr>
        <p:spPr>
          <a:xfrm>
            <a:off x="15027246" y="9215867"/>
            <a:ext cx="2672535" cy="34480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2023</a:t>
            </a:r>
            <a:endParaRPr/>
          </a:p>
        </p:txBody>
      </p:sp>
      <p:sp>
        <p:nvSpPr>
          <p:cNvPr id="385" name="Google Shape;385;p27"/>
          <p:cNvSpPr txBox="1"/>
          <p:nvPr/>
        </p:nvSpPr>
        <p:spPr>
          <a:xfrm>
            <a:off x="594560" y="3401132"/>
            <a:ext cx="2672535" cy="104521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i="0" u="none" strike="noStrike" cap="none">
                <a:solidFill>
                  <a:srgbClr val="FFFFFF"/>
                </a:solidFill>
                <a:latin typeface="DM Sans"/>
                <a:ea typeface="DM Sans"/>
                <a:cs typeface="DM Sans"/>
                <a:sym typeface="DM Sans"/>
              </a:rPr>
              <a:t>ADD A MAIN POINT</a:t>
            </a:r>
            <a:endParaRPr/>
          </a:p>
        </p:txBody>
      </p:sp>
      <p:sp>
        <p:nvSpPr>
          <p:cNvPr id="386" name="Google Shape;386;p27"/>
          <p:cNvSpPr txBox="1"/>
          <p:nvPr/>
        </p:nvSpPr>
        <p:spPr>
          <a:xfrm>
            <a:off x="3478237" y="3401132"/>
            <a:ext cx="2672535" cy="104521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i="0" u="none" strike="noStrike" cap="none">
                <a:solidFill>
                  <a:srgbClr val="FFFFFF"/>
                </a:solidFill>
                <a:latin typeface="DM Sans"/>
                <a:ea typeface="DM Sans"/>
                <a:cs typeface="DM Sans"/>
                <a:sym typeface="DM Sans"/>
              </a:rPr>
              <a:t>ADD A MAIN POINT</a:t>
            </a:r>
            <a:endParaRPr/>
          </a:p>
        </p:txBody>
      </p:sp>
      <p:sp>
        <p:nvSpPr>
          <p:cNvPr id="387" name="Google Shape;387;p27"/>
          <p:cNvSpPr txBox="1"/>
          <p:nvPr/>
        </p:nvSpPr>
        <p:spPr>
          <a:xfrm>
            <a:off x="6363506" y="3401132"/>
            <a:ext cx="2672535" cy="104521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i="0" u="none" strike="noStrike" cap="none">
                <a:solidFill>
                  <a:srgbClr val="FFFFFF"/>
                </a:solidFill>
                <a:latin typeface="DM Sans"/>
                <a:ea typeface="DM Sans"/>
                <a:cs typeface="DM Sans"/>
                <a:sym typeface="DM Sans"/>
              </a:rPr>
              <a:t>ADD A MAIN POINT</a:t>
            </a:r>
            <a:endParaRPr/>
          </a:p>
        </p:txBody>
      </p:sp>
      <p:sp>
        <p:nvSpPr>
          <p:cNvPr id="388" name="Google Shape;388;p27"/>
          <p:cNvSpPr txBox="1"/>
          <p:nvPr/>
        </p:nvSpPr>
        <p:spPr>
          <a:xfrm>
            <a:off x="9247183" y="3401132"/>
            <a:ext cx="2672535" cy="104521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i="0" u="none" strike="noStrike" cap="none">
                <a:solidFill>
                  <a:srgbClr val="FFFFFF"/>
                </a:solidFill>
                <a:latin typeface="DM Sans"/>
                <a:ea typeface="DM Sans"/>
                <a:cs typeface="DM Sans"/>
                <a:sym typeface="DM Sans"/>
              </a:rPr>
              <a:t>ADD A MAIN POINT</a:t>
            </a:r>
            <a:endParaRPr/>
          </a:p>
        </p:txBody>
      </p:sp>
      <p:sp>
        <p:nvSpPr>
          <p:cNvPr id="389" name="Google Shape;389;p27"/>
          <p:cNvSpPr txBox="1"/>
          <p:nvPr/>
        </p:nvSpPr>
        <p:spPr>
          <a:xfrm>
            <a:off x="12143569" y="3401132"/>
            <a:ext cx="2672535" cy="104521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i="0" u="none" strike="noStrike" cap="none">
                <a:solidFill>
                  <a:srgbClr val="FFFFFF"/>
                </a:solidFill>
                <a:latin typeface="DM Sans"/>
                <a:ea typeface="DM Sans"/>
                <a:cs typeface="DM Sans"/>
                <a:sym typeface="DM Sans"/>
              </a:rPr>
              <a:t>ADD A MAIN POINT</a:t>
            </a:r>
            <a:endParaRPr/>
          </a:p>
        </p:txBody>
      </p:sp>
      <p:sp>
        <p:nvSpPr>
          <p:cNvPr id="390" name="Google Shape;390;p27"/>
          <p:cNvSpPr txBox="1"/>
          <p:nvPr/>
        </p:nvSpPr>
        <p:spPr>
          <a:xfrm>
            <a:off x="15027246" y="3401132"/>
            <a:ext cx="2672535" cy="104521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i="0" u="none" strike="noStrike" cap="none">
                <a:solidFill>
                  <a:srgbClr val="FFFFFF"/>
                </a:solidFill>
                <a:latin typeface="DM Sans"/>
                <a:ea typeface="DM Sans"/>
                <a:cs typeface="DM Sans"/>
                <a:sym typeface="DM Sans"/>
              </a:rPr>
              <a:t>ADD A MAIN POINT</a:t>
            </a:r>
            <a:endParaRPr/>
          </a:p>
        </p:txBody>
      </p:sp>
      <p:cxnSp>
        <p:nvCxnSpPr>
          <p:cNvPr id="391" name="Google Shape;391;p27"/>
          <p:cNvCxnSpPr/>
          <p:nvPr/>
        </p:nvCxnSpPr>
        <p:spPr>
          <a:xfrm rot="10800000">
            <a:off x="3373462" y="3187455"/>
            <a:ext cx="0" cy="1488645"/>
          </a:xfrm>
          <a:prstGeom prst="straightConnector1">
            <a:avLst/>
          </a:prstGeom>
          <a:noFill/>
          <a:ln w="38100" cap="flat" cmpd="sng">
            <a:solidFill>
              <a:srgbClr val="FFFFFF"/>
            </a:solidFill>
            <a:prstDash val="solid"/>
            <a:round/>
            <a:headEnd type="none" w="sm" len="sm"/>
            <a:tailEnd type="none" w="sm" len="sm"/>
          </a:ln>
        </p:spPr>
      </p:cxnSp>
      <p:cxnSp>
        <p:nvCxnSpPr>
          <p:cNvPr id="392" name="Google Shape;392;p27"/>
          <p:cNvCxnSpPr/>
          <p:nvPr/>
        </p:nvCxnSpPr>
        <p:spPr>
          <a:xfrm rot="10800000">
            <a:off x="6258731" y="3183645"/>
            <a:ext cx="0" cy="1496265"/>
          </a:xfrm>
          <a:prstGeom prst="straightConnector1">
            <a:avLst/>
          </a:prstGeom>
          <a:noFill/>
          <a:ln w="38100" cap="flat" cmpd="sng">
            <a:solidFill>
              <a:srgbClr val="FFFFFF"/>
            </a:solidFill>
            <a:prstDash val="solid"/>
            <a:round/>
            <a:headEnd type="none" w="sm" len="sm"/>
            <a:tailEnd type="none" w="sm" len="sm"/>
          </a:ln>
        </p:spPr>
      </p:cxnSp>
      <p:cxnSp>
        <p:nvCxnSpPr>
          <p:cNvPr id="393" name="Google Shape;393;p27"/>
          <p:cNvCxnSpPr/>
          <p:nvPr/>
        </p:nvCxnSpPr>
        <p:spPr>
          <a:xfrm rot="10800000">
            <a:off x="9144000" y="3187455"/>
            <a:ext cx="0" cy="1488645"/>
          </a:xfrm>
          <a:prstGeom prst="straightConnector1">
            <a:avLst/>
          </a:prstGeom>
          <a:noFill/>
          <a:ln w="38100" cap="flat" cmpd="sng">
            <a:solidFill>
              <a:srgbClr val="FFFFFF"/>
            </a:solidFill>
            <a:prstDash val="solid"/>
            <a:round/>
            <a:headEnd type="none" w="sm" len="sm"/>
            <a:tailEnd type="none" w="sm" len="sm"/>
          </a:ln>
        </p:spPr>
      </p:cxnSp>
      <p:cxnSp>
        <p:nvCxnSpPr>
          <p:cNvPr id="394" name="Google Shape;394;p27"/>
          <p:cNvCxnSpPr/>
          <p:nvPr/>
        </p:nvCxnSpPr>
        <p:spPr>
          <a:xfrm rot="10800000">
            <a:off x="12029269" y="3183645"/>
            <a:ext cx="0" cy="1496265"/>
          </a:xfrm>
          <a:prstGeom prst="straightConnector1">
            <a:avLst/>
          </a:prstGeom>
          <a:noFill/>
          <a:ln w="38100" cap="flat" cmpd="sng">
            <a:solidFill>
              <a:srgbClr val="FFFFFF"/>
            </a:solidFill>
            <a:prstDash val="solid"/>
            <a:round/>
            <a:headEnd type="none" w="sm" len="sm"/>
            <a:tailEnd type="none" w="sm" len="sm"/>
          </a:ln>
        </p:spPr>
      </p:cxnSp>
      <p:cxnSp>
        <p:nvCxnSpPr>
          <p:cNvPr id="395" name="Google Shape;395;p27"/>
          <p:cNvCxnSpPr/>
          <p:nvPr/>
        </p:nvCxnSpPr>
        <p:spPr>
          <a:xfrm rot="10800000">
            <a:off x="14914538" y="3183645"/>
            <a:ext cx="0" cy="1496265"/>
          </a:xfrm>
          <a:prstGeom prst="straightConnector1">
            <a:avLst/>
          </a:prstGeom>
          <a:noFill/>
          <a:ln w="38100" cap="flat" cmpd="sng">
            <a:solidFill>
              <a:srgbClr val="FFFFFF"/>
            </a:solidFill>
            <a:prstDash val="solid"/>
            <a:round/>
            <a:headEnd type="none" w="sm" len="sm"/>
            <a:tailEnd type="none" w="sm" len="sm"/>
          </a:ln>
        </p:spPr>
      </p:cxnSp>
      <p:sp>
        <p:nvSpPr>
          <p:cNvPr id="396" name="Google Shape;396;p27"/>
          <p:cNvSpPr txBox="1"/>
          <p:nvPr/>
        </p:nvSpPr>
        <p:spPr>
          <a:xfrm>
            <a:off x="594560" y="5062514"/>
            <a:ext cx="2672535" cy="6877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what you want to discuss. </a:t>
            </a:r>
            <a:endParaRPr/>
          </a:p>
        </p:txBody>
      </p:sp>
      <p:sp>
        <p:nvSpPr>
          <p:cNvPr id="397" name="Google Shape;397;p27"/>
          <p:cNvSpPr txBox="1"/>
          <p:nvPr/>
        </p:nvSpPr>
        <p:spPr>
          <a:xfrm>
            <a:off x="3479829" y="5062514"/>
            <a:ext cx="2672535" cy="6877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what you want to discuss. </a:t>
            </a:r>
            <a:endParaRPr/>
          </a:p>
        </p:txBody>
      </p:sp>
      <p:sp>
        <p:nvSpPr>
          <p:cNvPr id="398" name="Google Shape;398;p27"/>
          <p:cNvSpPr txBox="1"/>
          <p:nvPr/>
        </p:nvSpPr>
        <p:spPr>
          <a:xfrm>
            <a:off x="6361914" y="5062514"/>
            <a:ext cx="2672535" cy="6877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what you want to discuss. </a:t>
            </a:r>
            <a:endParaRPr/>
          </a:p>
        </p:txBody>
      </p:sp>
      <p:sp>
        <p:nvSpPr>
          <p:cNvPr id="399" name="Google Shape;399;p27"/>
          <p:cNvSpPr txBox="1"/>
          <p:nvPr/>
        </p:nvSpPr>
        <p:spPr>
          <a:xfrm>
            <a:off x="9247183" y="5062514"/>
            <a:ext cx="2672535" cy="6877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what you want to discuss. </a:t>
            </a:r>
            <a:endParaRPr/>
          </a:p>
        </p:txBody>
      </p:sp>
      <p:sp>
        <p:nvSpPr>
          <p:cNvPr id="400" name="Google Shape;400;p27"/>
          <p:cNvSpPr txBox="1"/>
          <p:nvPr/>
        </p:nvSpPr>
        <p:spPr>
          <a:xfrm>
            <a:off x="12143569" y="5062514"/>
            <a:ext cx="2672535" cy="6877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what you want to discuss. </a:t>
            </a:r>
            <a:endParaRPr/>
          </a:p>
        </p:txBody>
      </p:sp>
      <p:sp>
        <p:nvSpPr>
          <p:cNvPr id="401" name="Google Shape;401;p27"/>
          <p:cNvSpPr txBox="1"/>
          <p:nvPr/>
        </p:nvSpPr>
        <p:spPr>
          <a:xfrm>
            <a:off x="15028838" y="5062514"/>
            <a:ext cx="2672535" cy="6877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Elaborate on what you want to discuss. </a:t>
            </a:r>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5"/>
          <p:cNvPicPr preferRelativeResize="0"/>
          <p:nvPr/>
        </p:nvPicPr>
        <p:blipFill>
          <a:blip r:embed="rId3">
            <a:alphaModFix/>
          </a:blip>
          <a:stretch>
            <a:fillRect/>
          </a:stretch>
        </p:blipFill>
        <p:spPr>
          <a:xfrm>
            <a:off x="-525200" y="-2611296"/>
            <a:ext cx="7673024" cy="12898296"/>
          </a:xfrm>
          <a:prstGeom prst="rect">
            <a:avLst/>
          </a:prstGeom>
          <a:noFill/>
          <a:ln>
            <a:noFill/>
          </a:ln>
        </p:spPr>
      </p:pic>
      <p:cxnSp>
        <p:nvCxnSpPr>
          <p:cNvPr id="124" name="Google Shape;124;p15"/>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125" name="Google Shape;125;p15"/>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cxnSp>
        <p:nvCxnSpPr>
          <p:cNvPr id="126" name="Google Shape;126;p15"/>
          <p:cNvCxnSpPr/>
          <p:nvPr/>
        </p:nvCxnSpPr>
        <p:spPr>
          <a:xfrm>
            <a:off x="9184563" y="1389360"/>
            <a:ext cx="8634294" cy="0"/>
          </a:xfrm>
          <a:prstGeom prst="straightConnector1">
            <a:avLst/>
          </a:prstGeom>
          <a:noFill/>
          <a:ln w="38100" cap="flat" cmpd="sng">
            <a:solidFill>
              <a:srgbClr val="3F4536"/>
            </a:solidFill>
            <a:prstDash val="solid"/>
            <a:round/>
            <a:headEnd type="none" w="sm" len="sm"/>
            <a:tailEnd type="none" w="sm" len="sm"/>
          </a:ln>
        </p:spPr>
      </p:cxnSp>
      <p:cxnSp>
        <p:nvCxnSpPr>
          <p:cNvPr id="127" name="Google Shape;127;p15"/>
          <p:cNvCxnSpPr/>
          <p:nvPr/>
        </p:nvCxnSpPr>
        <p:spPr>
          <a:xfrm>
            <a:off x="9184563" y="2190103"/>
            <a:ext cx="8634294" cy="0"/>
          </a:xfrm>
          <a:prstGeom prst="straightConnector1">
            <a:avLst/>
          </a:prstGeom>
          <a:noFill/>
          <a:ln w="38100" cap="flat" cmpd="sng">
            <a:solidFill>
              <a:srgbClr val="3F4536"/>
            </a:solidFill>
            <a:prstDash val="solid"/>
            <a:round/>
            <a:headEnd type="none" w="sm" len="sm"/>
            <a:tailEnd type="none" w="sm" len="sm"/>
          </a:ln>
        </p:spPr>
      </p:cxnSp>
      <p:cxnSp>
        <p:nvCxnSpPr>
          <p:cNvPr id="128" name="Google Shape;128;p15"/>
          <p:cNvCxnSpPr/>
          <p:nvPr/>
        </p:nvCxnSpPr>
        <p:spPr>
          <a:xfrm>
            <a:off x="9184563" y="2987663"/>
            <a:ext cx="8634294" cy="0"/>
          </a:xfrm>
          <a:prstGeom prst="straightConnector1">
            <a:avLst/>
          </a:prstGeom>
          <a:noFill/>
          <a:ln w="38100" cap="flat" cmpd="sng">
            <a:solidFill>
              <a:srgbClr val="3F4536"/>
            </a:solidFill>
            <a:prstDash val="solid"/>
            <a:round/>
            <a:headEnd type="none" w="sm" len="sm"/>
            <a:tailEnd type="none" w="sm" len="sm"/>
          </a:ln>
        </p:spPr>
      </p:cxnSp>
      <p:cxnSp>
        <p:nvCxnSpPr>
          <p:cNvPr id="129" name="Google Shape;129;p15"/>
          <p:cNvCxnSpPr/>
          <p:nvPr/>
        </p:nvCxnSpPr>
        <p:spPr>
          <a:xfrm>
            <a:off x="9184563" y="3788406"/>
            <a:ext cx="8634294" cy="0"/>
          </a:xfrm>
          <a:prstGeom prst="straightConnector1">
            <a:avLst/>
          </a:prstGeom>
          <a:noFill/>
          <a:ln w="38100" cap="flat" cmpd="sng">
            <a:solidFill>
              <a:srgbClr val="3F4536"/>
            </a:solidFill>
            <a:prstDash val="solid"/>
            <a:round/>
            <a:headEnd type="none" w="sm" len="sm"/>
            <a:tailEnd type="none" w="sm" len="sm"/>
          </a:ln>
        </p:spPr>
      </p:cxnSp>
      <p:cxnSp>
        <p:nvCxnSpPr>
          <p:cNvPr id="130" name="Google Shape;130;p15"/>
          <p:cNvCxnSpPr/>
          <p:nvPr/>
        </p:nvCxnSpPr>
        <p:spPr>
          <a:xfrm>
            <a:off x="9184563" y="4585966"/>
            <a:ext cx="8634294" cy="0"/>
          </a:xfrm>
          <a:prstGeom prst="straightConnector1">
            <a:avLst/>
          </a:prstGeom>
          <a:noFill/>
          <a:ln w="38100" cap="flat" cmpd="sng">
            <a:solidFill>
              <a:srgbClr val="3F4536"/>
            </a:solidFill>
            <a:prstDash val="solid"/>
            <a:round/>
            <a:headEnd type="none" w="sm" len="sm"/>
            <a:tailEnd type="none" w="sm" len="sm"/>
          </a:ln>
        </p:spPr>
      </p:cxnSp>
      <p:cxnSp>
        <p:nvCxnSpPr>
          <p:cNvPr id="131" name="Google Shape;131;p15"/>
          <p:cNvCxnSpPr/>
          <p:nvPr/>
        </p:nvCxnSpPr>
        <p:spPr>
          <a:xfrm>
            <a:off x="9184563" y="5386709"/>
            <a:ext cx="8634294" cy="0"/>
          </a:xfrm>
          <a:prstGeom prst="straightConnector1">
            <a:avLst/>
          </a:prstGeom>
          <a:noFill/>
          <a:ln w="38100" cap="flat" cmpd="sng">
            <a:solidFill>
              <a:srgbClr val="3F4536"/>
            </a:solidFill>
            <a:prstDash val="solid"/>
            <a:round/>
            <a:headEnd type="none" w="sm" len="sm"/>
            <a:tailEnd type="none" w="sm" len="sm"/>
          </a:ln>
        </p:spPr>
      </p:cxnSp>
      <p:cxnSp>
        <p:nvCxnSpPr>
          <p:cNvPr id="132" name="Google Shape;132;p15"/>
          <p:cNvCxnSpPr/>
          <p:nvPr/>
        </p:nvCxnSpPr>
        <p:spPr>
          <a:xfrm>
            <a:off x="9184563" y="6184269"/>
            <a:ext cx="8634294" cy="0"/>
          </a:xfrm>
          <a:prstGeom prst="straightConnector1">
            <a:avLst/>
          </a:prstGeom>
          <a:noFill/>
          <a:ln w="38100" cap="flat" cmpd="sng">
            <a:solidFill>
              <a:srgbClr val="3F4536"/>
            </a:solidFill>
            <a:prstDash val="solid"/>
            <a:round/>
            <a:headEnd type="none" w="sm" len="sm"/>
            <a:tailEnd type="none" w="sm" len="sm"/>
          </a:ln>
        </p:spPr>
      </p:cxnSp>
      <p:cxnSp>
        <p:nvCxnSpPr>
          <p:cNvPr id="133" name="Google Shape;133;p15"/>
          <p:cNvCxnSpPr/>
          <p:nvPr/>
        </p:nvCxnSpPr>
        <p:spPr>
          <a:xfrm>
            <a:off x="9184563" y="6985012"/>
            <a:ext cx="8634294" cy="0"/>
          </a:xfrm>
          <a:prstGeom prst="straightConnector1">
            <a:avLst/>
          </a:prstGeom>
          <a:noFill/>
          <a:ln w="38100" cap="flat" cmpd="sng">
            <a:solidFill>
              <a:srgbClr val="3F4536"/>
            </a:solidFill>
            <a:prstDash val="solid"/>
            <a:round/>
            <a:headEnd type="none" w="sm" len="sm"/>
            <a:tailEnd type="none" w="sm" len="sm"/>
          </a:ln>
        </p:spPr>
      </p:cxnSp>
      <p:sp>
        <p:nvSpPr>
          <p:cNvPr id="134" name="Google Shape;134;p15"/>
          <p:cNvSpPr txBox="1"/>
          <p:nvPr/>
        </p:nvSpPr>
        <p:spPr>
          <a:xfrm>
            <a:off x="469143" y="177501"/>
            <a:ext cx="2912662"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dirty="0" err="1">
                <a:solidFill>
                  <a:srgbClr val="3F4536"/>
                </a:solidFill>
                <a:latin typeface="DM Sans"/>
                <a:ea typeface="DM Sans"/>
                <a:cs typeface="DM Sans"/>
                <a:sym typeface="DM Sans"/>
              </a:rPr>
              <a:t>Khải</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và</a:t>
            </a:r>
            <a:r>
              <a:rPr lang="en-US" sz="1800" b="0" i="0" u="none" strike="noStrike" cap="none" dirty="0">
                <a:solidFill>
                  <a:srgbClr val="3F4536"/>
                </a:solidFill>
                <a:latin typeface="DM Sans"/>
                <a:ea typeface="DM Sans"/>
                <a:cs typeface="DM Sans"/>
                <a:sym typeface="DM Sans"/>
              </a:rPr>
              <a:t> </a:t>
            </a:r>
            <a:r>
              <a:rPr lang="en-US" sz="1800" dirty="0" err="1">
                <a:solidFill>
                  <a:srgbClr val="3F4536"/>
                </a:solidFill>
                <a:latin typeface="DM Sans"/>
                <a:ea typeface="DM Sans"/>
                <a:cs typeface="DM Sans"/>
                <a:sym typeface="DM Sans"/>
              </a:rPr>
              <a:t>n</a:t>
            </a:r>
            <a:r>
              <a:rPr lang="en-US" sz="1800" b="0" i="0" u="none" strike="noStrike" cap="none" dirty="0" err="1">
                <a:solidFill>
                  <a:srgbClr val="3F4536"/>
                </a:solidFill>
                <a:latin typeface="DM Sans"/>
                <a:ea typeface="DM Sans"/>
                <a:cs typeface="DM Sans"/>
                <a:sym typeface="DM Sans"/>
              </a:rPr>
              <a:t>hững</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người</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bạn</a:t>
            </a:r>
            <a:endParaRPr dirty="0"/>
          </a:p>
        </p:txBody>
      </p:sp>
      <p:sp>
        <p:nvSpPr>
          <p:cNvPr id="135" name="Google Shape;135;p15"/>
          <p:cNvSpPr txBox="1"/>
          <p:nvPr/>
        </p:nvSpPr>
        <p:spPr>
          <a:xfrm>
            <a:off x="14067692" y="177501"/>
            <a:ext cx="3751166" cy="387798"/>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dirty="0" err="1">
                <a:solidFill>
                  <a:srgbClr val="3F4536"/>
                </a:solidFill>
                <a:latin typeface="DM Sans"/>
                <a:sym typeface="DM Sans"/>
              </a:rPr>
              <a:t>Mùng</a:t>
            </a:r>
            <a:r>
              <a:rPr lang="en-US" sz="1800" dirty="0">
                <a:solidFill>
                  <a:srgbClr val="3F4536"/>
                </a:solidFill>
                <a:latin typeface="DM Sans"/>
                <a:sym typeface="DM Sans"/>
              </a:rPr>
              <a:t> 1 </a:t>
            </a:r>
            <a:r>
              <a:rPr lang="en-US" sz="1800" dirty="0" err="1">
                <a:solidFill>
                  <a:srgbClr val="3F4536"/>
                </a:solidFill>
                <a:latin typeface="DM Sans"/>
                <a:sym typeface="DM Sans"/>
              </a:rPr>
              <a:t>đẹp</a:t>
            </a:r>
            <a:r>
              <a:rPr lang="en-US" sz="1800" dirty="0">
                <a:solidFill>
                  <a:srgbClr val="3F4536"/>
                </a:solidFill>
                <a:latin typeface="DM Sans"/>
                <a:sym typeface="DM Sans"/>
              </a:rPr>
              <a:t> </a:t>
            </a:r>
            <a:r>
              <a:rPr lang="en-US" sz="1800" dirty="0" err="1">
                <a:solidFill>
                  <a:srgbClr val="3F4536"/>
                </a:solidFill>
                <a:latin typeface="DM Sans"/>
                <a:sym typeface="DM Sans"/>
              </a:rPr>
              <a:t>trời</a:t>
            </a:r>
            <a:r>
              <a:rPr lang="en-US" sz="1800" dirty="0">
                <a:solidFill>
                  <a:srgbClr val="3F4536"/>
                </a:solidFill>
                <a:latin typeface="DM Sans"/>
                <a:sym typeface="DM Sans"/>
              </a:rPr>
              <a:t> </a:t>
            </a:r>
            <a:r>
              <a:rPr lang="en-US" sz="1800" dirty="0" err="1">
                <a:solidFill>
                  <a:srgbClr val="3F4536"/>
                </a:solidFill>
                <a:latin typeface="DM Sans"/>
                <a:sym typeface="DM Sans"/>
              </a:rPr>
              <a:t>của</a:t>
            </a:r>
            <a:r>
              <a:rPr lang="en-US" sz="1800" dirty="0">
                <a:solidFill>
                  <a:srgbClr val="3F4536"/>
                </a:solidFill>
                <a:latin typeface="DM Sans"/>
                <a:sym typeface="DM Sans"/>
              </a:rPr>
              <a:t> </a:t>
            </a:r>
            <a:r>
              <a:rPr lang="en-US" sz="1800" dirty="0" err="1">
                <a:solidFill>
                  <a:srgbClr val="3F4536"/>
                </a:solidFill>
                <a:latin typeface="DM Sans"/>
                <a:sym typeface="DM Sans"/>
              </a:rPr>
              <a:t>tháng</a:t>
            </a:r>
            <a:r>
              <a:rPr lang="en-US" sz="1800" dirty="0">
                <a:solidFill>
                  <a:srgbClr val="3F4536"/>
                </a:solidFill>
                <a:latin typeface="DM Sans"/>
                <a:sym typeface="DM Sans"/>
              </a:rPr>
              <a:t> 12, 2023</a:t>
            </a:r>
            <a:endParaRPr lang="en-US" sz="1400" dirty="0">
              <a:solidFill>
                <a:srgbClr val="3F4536"/>
              </a:solidFill>
            </a:endParaRPr>
          </a:p>
        </p:txBody>
      </p:sp>
      <p:sp>
        <p:nvSpPr>
          <p:cNvPr id="136" name="Google Shape;136;p15"/>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137" name="Google Shape;137;p15"/>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
        <p:nvSpPr>
          <p:cNvPr id="138" name="Google Shape;138;p15"/>
          <p:cNvSpPr txBox="1"/>
          <p:nvPr/>
        </p:nvSpPr>
        <p:spPr>
          <a:xfrm>
            <a:off x="9184563" y="848975"/>
            <a:ext cx="5141301"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err="1">
                <a:solidFill>
                  <a:srgbClr val="3F4536"/>
                </a:solidFill>
                <a:latin typeface="DM Sans"/>
                <a:ea typeface="DM Sans"/>
                <a:cs typeface="DM Sans"/>
                <a:sym typeface="DM Sans"/>
              </a:rPr>
              <a:t>Giới</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thiệu</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thành</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viên</a:t>
            </a:r>
            <a:endParaRPr dirty="0"/>
          </a:p>
        </p:txBody>
      </p:sp>
      <p:sp>
        <p:nvSpPr>
          <p:cNvPr id="139" name="Google Shape;139;p15"/>
          <p:cNvSpPr txBox="1"/>
          <p:nvPr/>
        </p:nvSpPr>
        <p:spPr>
          <a:xfrm>
            <a:off x="17259300" y="889298"/>
            <a:ext cx="559557" cy="450215"/>
          </a:xfrm>
          <a:prstGeom prst="rect">
            <a:avLst/>
          </a:prstGeom>
          <a:noFill/>
          <a:ln>
            <a:noFill/>
          </a:ln>
        </p:spPr>
        <p:txBody>
          <a:bodyPr spcFirstLastPara="1" wrap="square" lIns="0" tIns="0" rIns="0" bIns="0" anchor="t" anchorCtr="0">
            <a:spAutoFit/>
          </a:bodyPr>
          <a:lstStyle/>
          <a:p>
            <a:pPr marL="0" marR="0" lvl="0" indent="0" algn="r" rtl="0">
              <a:lnSpc>
                <a:spcPct val="130010"/>
              </a:lnSpc>
              <a:spcBef>
                <a:spcPts val="0"/>
              </a:spcBef>
              <a:spcAft>
                <a:spcPts val="0"/>
              </a:spcAft>
              <a:buNone/>
            </a:pPr>
            <a:r>
              <a:rPr lang="en-US" sz="2799" b="0" i="0" u="none" strike="noStrike" cap="none">
                <a:solidFill>
                  <a:srgbClr val="3F4536"/>
                </a:solidFill>
                <a:latin typeface="DM Sans"/>
                <a:ea typeface="DM Sans"/>
                <a:cs typeface="DM Sans"/>
                <a:sym typeface="DM Sans"/>
              </a:rPr>
              <a:t>01</a:t>
            </a:r>
            <a:endParaRPr/>
          </a:p>
        </p:txBody>
      </p:sp>
      <p:sp>
        <p:nvSpPr>
          <p:cNvPr id="140" name="Google Shape;140;p15"/>
          <p:cNvSpPr txBox="1"/>
          <p:nvPr/>
        </p:nvSpPr>
        <p:spPr>
          <a:xfrm>
            <a:off x="9184563" y="1649718"/>
            <a:ext cx="5141301"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dirty="0" err="1">
                <a:solidFill>
                  <a:srgbClr val="3F4536"/>
                </a:solidFill>
                <a:latin typeface="DM Sans"/>
                <a:sym typeface="DM Sans"/>
              </a:rPr>
              <a:t>Giới</a:t>
            </a:r>
            <a:r>
              <a:rPr lang="en-US" sz="3200" b="1" dirty="0">
                <a:solidFill>
                  <a:srgbClr val="3F4536"/>
                </a:solidFill>
                <a:latin typeface="DM Sans"/>
                <a:sym typeface="DM Sans"/>
              </a:rPr>
              <a:t> </a:t>
            </a:r>
            <a:r>
              <a:rPr lang="en-US" sz="3200" b="1" dirty="0" err="1">
                <a:solidFill>
                  <a:srgbClr val="3F4536"/>
                </a:solidFill>
                <a:latin typeface="DM Sans"/>
                <a:sym typeface="DM Sans"/>
              </a:rPr>
              <a:t>thiệu</a:t>
            </a:r>
            <a:r>
              <a:rPr lang="en-US" sz="3200" b="1" dirty="0">
                <a:solidFill>
                  <a:srgbClr val="3F4536"/>
                </a:solidFill>
                <a:latin typeface="DM Sans"/>
                <a:sym typeface="DM Sans"/>
              </a:rPr>
              <a:t> </a:t>
            </a:r>
            <a:r>
              <a:rPr lang="en-US" sz="3200" b="1" dirty="0" err="1">
                <a:solidFill>
                  <a:srgbClr val="3F4536"/>
                </a:solidFill>
                <a:latin typeface="DM Sans"/>
                <a:sym typeface="DM Sans"/>
              </a:rPr>
              <a:t>đề</a:t>
            </a:r>
            <a:r>
              <a:rPr lang="en-US" sz="3200" b="1" dirty="0">
                <a:solidFill>
                  <a:srgbClr val="3F4536"/>
                </a:solidFill>
                <a:latin typeface="DM Sans"/>
                <a:sym typeface="DM Sans"/>
              </a:rPr>
              <a:t> </a:t>
            </a:r>
            <a:r>
              <a:rPr lang="en-US" sz="3200" b="1" dirty="0" err="1">
                <a:solidFill>
                  <a:srgbClr val="3F4536"/>
                </a:solidFill>
                <a:latin typeface="DM Sans"/>
                <a:sym typeface="DM Sans"/>
              </a:rPr>
              <a:t>tài</a:t>
            </a:r>
            <a:endParaRPr dirty="0"/>
          </a:p>
        </p:txBody>
      </p:sp>
      <p:sp>
        <p:nvSpPr>
          <p:cNvPr id="141" name="Google Shape;141;p15"/>
          <p:cNvSpPr txBox="1"/>
          <p:nvPr/>
        </p:nvSpPr>
        <p:spPr>
          <a:xfrm>
            <a:off x="17259300" y="1690041"/>
            <a:ext cx="559557" cy="450215"/>
          </a:xfrm>
          <a:prstGeom prst="rect">
            <a:avLst/>
          </a:prstGeom>
          <a:noFill/>
          <a:ln>
            <a:noFill/>
          </a:ln>
        </p:spPr>
        <p:txBody>
          <a:bodyPr spcFirstLastPara="1" wrap="square" lIns="0" tIns="0" rIns="0" bIns="0" anchor="t" anchorCtr="0">
            <a:spAutoFit/>
          </a:bodyPr>
          <a:lstStyle/>
          <a:p>
            <a:pPr marL="0" marR="0" lvl="0" indent="0" algn="r" rtl="0">
              <a:lnSpc>
                <a:spcPct val="130010"/>
              </a:lnSpc>
              <a:spcBef>
                <a:spcPts val="0"/>
              </a:spcBef>
              <a:spcAft>
                <a:spcPts val="0"/>
              </a:spcAft>
              <a:buNone/>
            </a:pPr>
            <a:r>
              <a:rPr lang="en-US" sz="2799" b="0" i="0" u="none" strike="noStrike" cap="none">
                <a:solidFill>
                  <a:srgbClr val="3F4536"/>
                </a:solidFill>
                <a:latin typeface="DM Sans"/>
                <a:ea typeface="DM Sans"/>
                <a:cs typeface="DM Sans"/>
                <a:sym typeface="DM Sans"/>
              </a:rPr>
              <a:t>02</a:t>
            </a:r>
            <a:endParaRPr/>
          </a:p>
        </p:txBody>
      </p:sp>
      <p:sp>
        <p:nvSpPr>
          <p:cNvPr id="142" name="Google Shape;142;p15"/>
          <p:cNvSpPr txBox="1"/>
          <p:nvPr/>
        </p:nvSpPr>
        <p:spPr>
          <a:xfrm>
            <a:off x="9912690" y="2416871"/>
            <a:ext cx="5141301"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a:solidFill>
                  <a:srgbClr val="3F4536"/>
                </a:solidFill>
                <a:latin typeface="DM Sans"/>
                <a:ea typeface="DM Sans"/>
                <a:cs typeface="DM Sans"/>
                <a:sym typeface="DM Sans"/>
              </a:rPr>
              <a:t>Lý do </a:t>
            </a:r>
            <a:r>
              <a:rPr lang="en-US" sz="3200" b="1" i="0" u="none" strike="noStrike" cap="none" dirty="0" err="1">
                <a:solidFill>
                  <a:srgbClr val="3F4536"/>
                </a:solidFill>
                <a:latin typeface="DM Sans"/>
                <a:ea typeface="DM Sans"/>
                <a:cs typeface="DM Sans"/>
                <a:sym typeface="DM Sans"/>
              </a:rPr>
              <a:t>chọn</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đề</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tài</a:t>
            </a:r>
            <a:endParaRPr dirty="0"/>
          </a:p>
        </p:txBody>
      </p:sp>
      <p:sp>
        <p:nvSpPr>
          <p:cNvPr id="143" name="Google Shape;143;p15"/>
          <p:cNvSpPr txBox="1"/>
          <p:nvPr/>
        </p:nvSpPr>
        <p:spPr>
          <a:xfrm>
            <a:off x="17259300" y="2487601"/>
            <a:ext cx="559557" cy="450215"/>
          </a:xfrm>
          <a:prstGeom prst="rect">
            <a:avLst/>
          </a:prstGeom>
          <a:noFill/>
          <a:ln>
            <a:noFill/>
          </a:ln>
        </p:spPr>
        <p:txBody>
          <a:bodyPr spcFirstLastPara="1" wrap="square" lIns="0" tIns="0" rIns="0" bIns="0" anchor="t" anchorCtr="0">
            <a:spAutoFit/>
          </a:bodyPr>
          <a:lstStyle/>
          <a:p>
            <a:pPr marL="0" marR="0" lvl="0" indent="0" algn="r" rtl="0">
              <a:lnSpc>
                <a:spcPct val="130010"/>
              </a:lnSpc>
              <a:spcBef>
                <a:spcPts val="0"/>
              </a:spcBef>
              <a:spcAft>
                <a:spcPts val="0"/>
              </a:spcAft>
              <a:buNone/>
            </a:pPr>
            <a:r>
              <a:rPr lang="en-US" sz="2799" b="0" i="0" u="none" strike="noStrike" cap="none">
                <a:solidFill>
                  <a:srgbClr val="3F4536"/>
                </a:solidFill>
                <a:latin typeface="DM Sans"/>
                <a:ea typeface="DM Sans"/>
                <a:cs typeface="DM Sans"/>
                <a:sym typeface="DM Sans"/>
              </a:rPr>
              <a:t>03</a:t>
            </a:r>
            <a:endParaRPr/>
          </a:p>
        </p:txBody>
      </p:sp>
      <p:sp>
        <p:nvSpPr>
          <p:cNvPr id="144" name="Google Shape;144;p15"/>
          <p:cNvSpPr txBox="1"/>
          <p:nvPr/>
        </p:nvSpPr>
        <p:spPr>
          <a:xfrm>
            <a:off x="9912690" y="3220102"/>
            <a:ext cx="5141301"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err="1">
                <a:solidFill>
                  <a:srgbClr val="3F4536"/>
                </a:solidFill>
                <a:latin typeface="DM Sans"/>
                <a:ea typeface="DM Sans"/>
                <a:cs typeface="DM Sans"/>
                <a:sym typeface="DM Sans"/>
              </a:rPr>
              <a:t>Mục</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tiêu</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đề</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tài</a:t>
            </a:r>
            <a:endParaRPr dirty="0"/>
          </a:p>
        </p:txBody>
      </p:sp>
      <p:sp>
        <p:nvSpPr>
          <p:cNvPr id="145" name="Google Shape;145;p15"/>
          <p:cNvSpPr txBox="1"/>
          <p:nvPr/>
        </p:nvSpPr>
        <p:spPr>
          <a:xfrm>
            <a:off x="17259300" y="3288344"/>
            <a:ext cx="559557" cy="450215"/>
          </a:xfrm>
          <a:prstGeom prst="rect">
            <a:avLst/>
          </a:prstGeom>
          <a:noFill/>
          <a:ln>
            <a:noFill/>
          </a:ln>
        </p:spPr>
        <p:txBody>
          <a:bodyPr spcFirstLastPara="1" wrap="square" lIns="0" tIns="0" rIns="0" bIns="0" anchor="t" anchorCtr="0">
            <a:spAutoFit/>
          </a:bodyPr>
          <a:lstStyle/>
          <a:p>
            <a:pPr marL="0" marR="0" lvl="0" indent="0" algn="r" rtl="0">
              <a:lnSpc>
                <a:spcPct val="130010"/>
              </a:lnSpc>
              <a:spcBef>
                <a:spcPts val="0"/>
              </a:spcBef>
              <a:spcAft>
                <a:spcPts val="0"/>
              </a:spcAft>
              <a:buNone/>
            </a:pPr>
            <a:r>
              <a:rPr lang="en-US" sz="2799" b="0" i="0" u="none" strike="noStrike" cap="none">
                <a:solidFill>
                  <a:srgbClr val="3F4536"/>
                </a:solidFill>
                <a:latin typeface="DM Sans"/>
                <a:ea typeface="DM Sans"/>
                <a:cs typeface="DM Sans"/>
                <a:sym typeface="DM Sans"/>
              </a:rPr>
              <a:t>04</a:t>
            </a:r>
            <a:endParaRPr/>
          </a:p>
        </p:txBody>
      </p:sp>
      <p:sp>
        <p:nvSpPr>
          <p:cNvPr id="146" name="Google Shape;146;p15"/>
          <p:cNvSpPr txBox="1"/>
          <p:nvPr/>
        </p:nvSpPr>
        <p:spPr>
          <a:xfrm>
            <a:off x="9184563" y="4045581"/>
            <a:ext cx="5141301"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err="1">
                <a:solidFill>
                  <a:srgbClr val="3F4536"/>
                </a:solidFill>
                <a:latin typeface="DM Sans"/>
                <a:ea typeface="DM Sans"/>
                <a:cs typeface="DM Sans"/>
                <a:sym typeface="DM Sans"/>
              </a:rPr>
              <a:t>Sơ</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đồ</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chức</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năng</a:t>
            </a:r>
            <a:endParaRPr dirty="0"/>
          </a:p>
        </p:txBody>
      </p:sp>
      <p:sp>
        <p:nvSpPr>
          <p:cNvPr id="147" name="Google Shape;147;p15"/>
          <p:cNvSpPr txBox="1"/>
          <p:nvPr/>
        </p:nvSpPr>
        <p:spPr>
          <a:xfrm>
            <a:off x="17259300" y="4085904"/>
            <a:ext cx="559557" cy="450215"/>
          </a:xfrm>
          <a:prstGeom prst="rect">
            <a:avLst/>
          </a:prstGeom>
          <a:noFill/>
          <a:ln>
            <a:noFill/>
          </a:ln>
        </p:spPr>
        <p:txBody>
          <a:bodyPr spcFirstLastPara="1" wrap="square" lIns="0" tIns="0" rIns="0" bIns="0" anchor="t" anchorCtr="0">
            <a:spAutoFit/>
          </a:bodyPr>
          <a:lstStyle/>
          <a:p>
            <a:pPr marL="0" marR="0" lvl="0" indent="0" algn="r" rtl="0">
              <a:lnSpc>
                <a:spcPct val="130010"/>
              </a:lnSpc>
              <a:spcBef>
                <a:spcPts val="0"/>
              </a:spcBef>
              <a:spcAft>
                <a:spcPts val="0"/>
              </a:spcAft>
              <a:buNone/>
            </a:pPr>
            <a:r>
              <a:rPr lang="en-US" sz="2799" b="0" i="0" u="none" strike="noStrike" cap="none">
                <a:solidFill>
                  <a:srgbClr val="3F4536"/>
                </a:solidFill>
                <a:latin typeface="DM Sans"/>
                <a:ea typeface="DM Sans"/>
                <a:cs typeface="DM Sans"/>
                <a:sym typeface="DM Sans"/>
              </a:rPr>
              <a:t>05</a:t>
            </a:r>
            <a:endParaRPr/>
          </a:p>
        </p:txBody>
      </p:sp>
      <p:sp>
        <p:nvSpPr>
          <p:cNvPr id="148" name="Google Shape;148;p15"/>
          <p:cNvSpPr txBox="1"/>
          <p:nvPr/>
        </p:nvSpPr>
        <p:spPr>
          <a:xfrm>
            <a:off x="9184563" y="4846324"/>
            <a:ext cx="5141301" cy="92025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err="1">
                <a:solidFill>
                  <a:srgbClr val="3F4536"/>
                </a:solidFill>
                <a:latin typeface="DM Sans"/>
                <a:ea typeface="DM Sans"/>
                <a:cs typeface="DM Sans"/>
                <a:sym typeface="DM Sans"/>
              </a:rPr>
              <a:t>Sơ</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đồ</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usecase</a:t>
            </a:r>
            <a:endParaRPr lang="en-US" sz="3200" b="1" i="0" u="none" strike="noStrike" cap="none" dirty="0">
              <a:solidFill>
                <a:srgbClr val="3F4536"/>
              </a:solidFill>
              <a:latin typeface="DM Sans"/>
              <a:ea typeface="DM Sans"/>
              <a:cs typeface="DM Sans"/>
              <a:sym typeface="DM Sans"/>
            </a:endParaRPr>
          </a:p>
          <a:p>
            <a:pPr marL="0" marR="0" lvl="0" indent="0" algn="l" rtl="0">
              <a:lnSpc>
                <a:spcPct val="130000"/>
              </a:lnSpc>
              <a:spcBef>
                <a:spcPts val="0"/>
              </a:spcBef>
              <a:spcAft>
                <a:spcPts val="0"/>
              </a:spcAft>
              <a:buNone/>
            </a:pPr>
            <a:endParaRPr dirty="0"/>
          </a:p>
        </p:txBody>
      </p:sp>
      <p:sp>
        <p:nvSpPr>
          <p:cNvPr id="149" name="Google Shape;149;p15"/>
          <p:cNvSpPr txBox="1"/>
          <p:nvPr/>
        </p:nvSpPr>
        <p:spPr>
          <a:xfrm>
            <a:off x="17259300" y="4886646"/>
            <a:ext cx="559557" cy="450215"/>
          </a:xfrm>
          <a:prstGeom prst="rect">
            <a:avLst/>
          </a:prstGeom>
          <a:noFill/>
          <a:ln>
            <a:noFill/>
          </a:ln>
        </p:spPr>
        <p:txBody>
          <a:bodyPr spcFirstLastPara="1" wrap="square" lIns="0" tIns="0" rIns="0" bIns="0" anchor="t" anchorCtr="0">
            <a:spAutoFit/>
          </a:bodyPr>
          <a:lstStyle/>
          <a:p>
            <a:pPr marL="0" marR="0" lvl="0" indent="0" algn="r" rtl="0">
              <a:lnSpc>
                <a:spcPct val="130010"/>
              </a:lnSpc>
              <a:spcBef>
                <a:spcPts val="0"/>
              </a:spcBef>
              <a:spcAft>
                <a:spcPts val="0"/>
              </a:spcAft>
              <a:buNone/>
            </a:pPr>
            <a:r>
              <a:rPr lang="en-US" sz="2799" b="0" i="0" u="none" strike="noStrike" cap="none">
                <a:solidFill>
                  <a:srgbClr val="3F4536"/>
                </a:solidFill>
                <a:latin typeface="DM Sans"/>
                <a:ea typeface="DM Sans"/>
                <a:cs typeface="DM Sans"/>
                <a:sym typeface="DM Sans"/>
              </a:rPr>
              <a:t>06</a:t>
            </a:r>
            <a:endParaRPr/>
          </a:p>
        </p:txBody>
      </p:sp>
      <p:sp>
        <p:nvSpPr>
          <p:cNvPr id="150" name="Google Shape;150;p15"/>
          <p:cNvSpPr txBox="1"/>
          <p:nvPr/>
        </p:nvSpPr>
        <p:spPr>
          <a:xfrm>
            <a:off x="9184563" y="5643884"/>
            <a:ext cx="5141301"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err="1">
                <a:solidFill>
                  <a:srgbClr val="3F4536"/>
                </a:solidFill>
                <a:latin typeface="DM Sans"/>
                <a:ea typeface="DM Sans"/>
                <a:cs typeface="DM Sans"/>
                <a:sym typeface="DM Sans"/>
              </a:rPr>
              <a:t>Phân</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công</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nhiệm</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vụ</a:t>
            </a:r>
            <a:endParaRPr lang="en-US" sz="3200" dirty="0"/>
          </a:p>
        </p:txBody>
      </p:sp>
      <p:sp>
        <p:nvSpPr>
          <p:cNvPr id="151" name="Google Shape;151;p15"/>
          <p:cNvSpPr txBox="1"/>
          <p:nvPr/>
        </p:nvSpPr>
        <p:spPr>
          <a:xfrm>
            <a:off x="17259300" y="5684206"/>
            <a:ext cx="559557" cy="450215"/>
          </a:xfrm>
          <a:prstGeom prst="rect">
            <a:avLst/>
          </a:prstGeom>
          <a:noFill/>
          <a:ln>
            <a:noFill/>
          </a:ln>
        </p:spPr>
        <p:txBody>
          <a:bodyPr spcFirstLastPara="1" wrap="square" lIns="0" tIns="0" rIns="0" bIns="0" anchor="t" anchorCtr="0">
            <a:spAutoFit/>
          </a:bodyPr>
          <a:lstStyle/>
          <a:p>
            <a:pPr marL="0" marR="0" lvl="0" indent="0" algn="r" rtl="0">
              <a:lnSpc>
                <a:spcPct val="130010"/>
              </a:lnSpc>
              <a:spcBef>
                <a:spcPts val="0"/>
              </a:spcBef>
              <a:spcAft>
                <a:spcPts val="0"/>
              </a:spcAft>
              <a:buNone/>
            </a:pPr>
            <a:r>
              <a:rPr lang="en-US" sz="2799" b="0" i="0" u="none" strike="noStrike" cap="none">
                <a:solidFill>
                  <a:srgbClr val="3F4536"/>
                </a:solidFill>
                <a:latin typeface="DM Sans"/>
                <a:ea typeface="DM Sans"/>
                <a:cs typeface="DM Sans"/>
                <a:sym typeface="DM Sans"/>
              </a:rPr>
              <a:t>07</a:t>
            </a:r>
            <a:endParaRPr/>
          </a:p>
        </p:txBody>
      </p:sp>
      <p:sp>
        <p:nvSpPr>
          <p:cNvPr id="152" name="Google Shape;152;p15"/>
          <p:cNvSpPr txBox="1"/>
          <p:nvPr/>
        </p:nvSpPr>
        <p:spPr>
          <a:xfrm>
            <a:off x="9184563" y="6444627"/>
            <a:ext cx="5141301"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a:solidFill>
                  <a:srgbClr val="3F4536"/>
                </a:solidFill>
                <a:latin typeface="DM Sans"/>
                <a:ea typeface="DM Sans"/>
                <a:cs typeface="DM Sans"/>
                <a:sym typeface="DM Sans"/>
              </a:rPr>
              <a:t>Timeline</a:t>
            </a:r>
            <a:endParaRPr dirty="0"/>
          </a:p>
        </p:txBody>
      </p:sp>
      <p:sp>
        <p:nvSpPr>
          <p:cNvPr id="153" name="Google Shape;153;p15"/>
          <p:cNvSpPr txBox="1"/>
          <p:nvPr/>
        </p:nvSpPr>
        <p:spPr>
          <a:xfrm>
            <a:off x="17259300" y="6484949"/>
            <a:ext cx="559557" cy="450215"/>
          </a:xfrm>
          <a:prstGeom prst="rect">
            <a:avLst/>
          </a:prstGeom>
          <a:noFill/>
          <a:ln>
            <a:noFill/>
          </a:ln>
        </p:spPr>
        <p:txBody>
          <a:bodyPr spcFirstLastPara="1" wrap="square" lIns="0" tIns="0" rIns="0" bIns="0" anchor="t" anchorCtr="0">
            <a:spAutoFit/>
          </a:bodyPr>
          <a:lstStyle/>
          <a:p>
            <a:pPr marL="0" marR="0" lvl="0" indent="0" algn="r" rtl="0">
              <a:lnSpc>
                <a:spcPct val="130010"/>
              </a:lnSpc>
              <a:spcBef>
                <a:spcPts val="0"/>
              </a:spcBef>
              <a:spcAft>
                <a:spcPts val="0"/>
              </a:spcAft>
              <a:buNone/>
            </a:pPr>
            <a:r>
              <a:rPr lang="en-US" sz="2799" b="0" i="0" u="none" strike="noStrike" cap="none">
                <a:solidFill>
                  <a:srgbClr val="3F4536"/>
                </a:solidFill>
                <a:latin typeface="DM Sans"/>
                <a:ea typeface="DM Sans"/>
                <a:cs typeface="DM Sans"/>
                <a:sym typeface="DM Sans"/>
              </a:rPr>
              <a:t>08</a:t>
            </a:r>
            <a:endParaRPr/>
          </a:p>
        </p:txBody>
      </p:sp>
      <p:cxnSp>
        <p:nvCxnSpPr>
          <p:cNvPr id="154" name="Google Shape;154;p15"/>
          <p:cNvCxnSpPr/>
          <p:nvPr/>
        </p:nvCxnSpPr>
        <p:spPr>
          <a:xfrm>
            <a:off x="9184563" y="7820672"/>
            <a:ext cx="8634294" cy="0"/>
          </a:xfrm>
          <a:prstGeom prst="straightConnector1">
            <a:avLst/>
          </a:prstGeom>
          <a:noFill/>
          <a:ln w="38100" cap="flat" cmpd="sng">
            <a:solidFill>
              <a:srgbClr val="3F4536"/>
            </a:solidFill>
            <a:prstDash val="solid"/>
            <a:round/>
            <a:headEnd type="none" w="sm" len="sm"/>
            <a:tailEnd type="none" w="sm" len="sm"/>
          </a:ln>
        </p:spPr>
      </p:cxnSp>
      <p:cxnSp>
        <p:nvCxnSpPr>
          <p:cNvPr id="155" name="Google Shape;155;p15"/>
          <p:cNvCxnSpPr/>
          <p:nvPr/>
        </p:nvCxnSpPr>
        <p:spPr>
          <a:xfrm>
            <a:off x="9184563" y="8618232"/>
            <a:ext cx="8634294" cy="0"/>
          </a:xfrm>
          <a:prstGeom prst="straightConnector1">
            <a:avLst/>
          </a:prstGeom>
          <a:noFill/>
          <a:ln w="38100" cap="flat" cmpd="sng">
            <a:solidFill>
              <a:srgbClr val="3F4536"/>
            </a:solidFill>
            <a:prstDash val="solid"/>
            <a:round/>
            <a:headEnd type="none" w="sm" len="sm"/>
            <a:tailEnd type="none" w="sm" len="sm"/>
          </a:ln>
        </p:spPr>
      </p:cxnSp>
      <p:sp>
        <p:nvSpPr>
          <p:cNvPr id="156" name="Google Shape;156;p15"/>
          <p:cNvSpPr txBox="1"/>
          <p:nvPr/>
        </p:nvSpPr>
        <p:spPr>
          <a:xfrm>
            <a:off x="9184563" y="7280287"/>
            <a:ext cx="5141301"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err="1">
                <a:solidFill>
                  <a:srgbClr val="3F4536"/>
                </a:solidFill>
                <a:latin typeface="DM Sans"/>
                <a:ea typeface="DM Sans"/>
                <a:cs typeface="DM Sans"/>
                <a:sym typeface="DM Sans"/>
              </a:rPr>
              <a:t>Quá</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trình</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thực</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hiện</a:t>
            </a:r>
            <a:endParaRPr lang="en-US" sz="3200" dirty="0"/>
          </a:p>
        </p:txBody>
      </p:sp>
      <p:sp>
        <p:nvSpPr>
          <p:cNvPr id="157" name="Google Shape;157;p15"/>
          <p:cNvSpPr txBox="1"/>
          <p:nvPr/>
        </p:nvSpPr>
        <p:spPr>
          <a:xfrm>
            <a:off x="17259300" y="7320609"/>
            <a:ext cx="559557" cy="450215"/>
          </a:xfrm>
          <a:prstGeom prst="rect">
            <a:avLst/>
          </a:prstGeom>
          <a:noFill/>
          <a:ln>
            <a:noFill/>
          </a:ln>
        </p:spPr>
        <p:txBody>
          <a:bodyPr spcFirstLastPara="1" wrap="square" lIns="0" tIns="0" rIns="0" bIns="0" anchor="t" anchorCtr="0">
            <a:spAutoFit/>
          </a:bodyPr>
          <a:lstStyle/>
          <a:p>
            <a:pPr marL="0" marR="0" lvl="0" indent="0" algn="r" rtl="0">
              <a:lnSpc>
                <a:spcPct val="130010"/>
              </a:lnSpc>
              <a:spcBef>
                <a:spcPts val="0"/>
              </a:spcBef>
              <a:spcAft>
                <a:spcPts val="0"/>
              </a:spcAft>
              <a:buNone/>
            </a:pPr>
            <a:r>
              <a:rPr lang="en-US" sz="2799" b="0" i="0" u="none" strike="noStrike" cap="none">
                <a:solidFill>
                  <a:srgbClr val="3F4536"/>
                </a:solidFill>
                <a:latin typeface="DM Sans"/>
                <a:ea typeface="DM Sans"/>
                <a:cs typeface="DM Sans"/>
                <a:sym typeface="DM Sans"/>
              </a:rPr>
              <a:t>09</a:t>
            </a:r>
            <a:endParaRPr/>
          </a:p>
        </p:txBody>
      </p:sp>
      <p:sp>
        <p:nvSpPr>
          <p:cNvPr id="158" name="Google Shape;158;p15"/>
          <p:cNvSpPr txBox="1"/>
          <p:nvPr/>
        </p:nvSpPr>
        <p:spPr>
          <a:xfrm>
            <a:off x="9184563" y="8077847"/>
            <a:ext cx="5141301"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err="1">
                <a:solidFill>
                  <a:srgbClr val="3F4536"/>
                </a:solidFill>
                <a:latin typeface="DM Sans"/>
                <a:ea typeface="DM Sans"/>
                <a:cs typeface="DM Sans"/>
                <a:sym typeface="DM Sans"/>
              </a:rPr>
              <a:t>Tài</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liệu</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tham</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khảo</a:t>
            </a:r>
            <a:endParaRPr dirty="0"/>
          </a:p>
        </p:txBody>
      </p:sp>
      <p:sp>
        <p:nvSpPr>
          <p:cNvPr id="159" name="Google Shape;159;p15"/>
          <p:cNvSpPr txBox="1"/>
          <p:nvPr/>
        </p:nvSpPr>
        <p:spPr>
          <a:xfrm>
            <a:off x="17259300" y="8118169"/>
            <a:ext cx="559557" cy="450215"/>
          </a:xfrm>
          <a:prstGeom prst="rect">
            <a:avLst/>
          </a:prstGeom>
          <a:noFill/>
          <a:ln>
            <a:noFill/>
          </a:ln>
        </p:spPr>
        <p:txBody>
          <a:bodyPr spcFirstLastPara="1" wrap="square" lIns="0" tIns="0" rIns="0" bIns="0" anchor="t" anchorCtr="0">
            <a:spAutoFit/>
          </a:bodyPr>
          <a:lstStyle/>
          <a:p>
            <a:pPr marL="0" marR="0" lvl="0" indent="0" algn="r" rtl="0">
              <a:lnSpc>
                <a:spcPct val="130010"/>
              </a:lnSpc>
              <a:spcBef>
                <a:spcPts val="0"/>
              </a:spcBef>
              <a:spcAft>
                <a:spcPts val="0"/>
              </a:spcAft>
              <a:buNone/>
            </a:pPr>
            <a:r>
              <a:rPr lang="en-US" sz="2799" b="0" i="0" u="none" strike="noStrike" cap="none">
                <a:solidFill>
                  <a:srgbClr val="3F4536"/>
                </a:solidFill>
                <a:latin typeface="DM Sans"/>
                <a:ea typeface="DM Sans"/>
                <a:cs typeface="DM Sans"/>
                <a:sym typeface="DM Sans"/>
              </a:rPr>
              <a:t>10</a:t>
            </a:r>
            <a:endParaRPr/>
          </a:p>
        </p:txBody>
      </p:sp>
      <p:sp>
        <p:nvSpPr>
          <p:cNvPr id="160" name="Google Shape;160;p15"/>
          <p:cNvSpPr txBox="1"/>
          <p:nvPr/>
        </p:nvSpPr>
        <p:spPr>
          <a:xfrm>
            <a:off x="9184563" y="8878590"/>
            <a:ext cx="5141301"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a:solidFill>
                  <a:srgbClr val="3F4536"/>
                </a:solidFill>
                <a:latin typeface="DM Sans"/>
                <a:ea typeface="DM Sans"/>
                <a:cs typeface="DM Sans"/>
                <a:sym typeface="DM Sans"/>
              </a:rPr>
              <a:t>Thông tin </a:t>
            </a:r>
            <a:r>
              <a:rPr lang="en-US" sz="3200" b="1" i="0" u="none" strike="noStrike" cap="none" dirty="0" err="1">
                <a:solidFill>
                  <a:srgbClr val="3F4536"/>
                </a:solidFill>
                <a:latin typeface="DM Sans"/>
                <a:ea typeface="DM Sans"/>
                <a:cs typeface="DM Sans"/>
                <a:sym typeface="DM Sans"/>
              </a:rPr>
              <a:t>liên</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lạc</a:t>
            </a:r>
            <a:endParaRPr dirty="0"/>
          </a:p>
        </p:txBody>
      </p:sp>
      <p:sp>
        <p:nvSpPr>
          <p:cNvPr id="161" name="Google Shape;161;p15"/>
          <p:cNvSpPr txBox="1"/>
          <p:nvPr/>
        </p:nvSpPr>
        <p:spPr>
          <a:xfrm>
            <a:off x="17259300" y="8918912"/>
            <a:ext cx="559557" cy="450215"/>
          </a:xfrm>
          <a:prstGeom prst="rect">
            <a:avLst/>
          </a:prstGeom>
          <a:noFill/>
          <a:ln>
            <a:noFill/>
          </a:ln>
        </p:spPr>
        <p:txBody>
          <a:bodyPr spcFirstLastPara="1" wrap="square" lIns="0" tIns="0" rIns="0" bIns="0" anchor="t" anchorCtr="0">
            <a:spAutoFit/>
          </a:bodyPr>
          <a:lstStyle/>
          <a:p>
            <a:pPr marL="0" marR="0" lvl="0" indent="0" algn="r" rtl="0">
              <a:lnSpc>
                <a:spcPct val="130010"/>
              </a:lnSpc>
              <a:spcBef>
                <a:spcPts val="0"/>
              </a:spcBef>
              <a:spcAft>
                <a:spcPts val="0"/>
              </a:spcAft>
              <a:buNone/>
            </a:pPr>
            <a:r>
              <a:rPr lang="en-US" sz="2799" b="0" i="0" u="none" strike="noStrike" cap="none">
                <a:solidFill>
                  <a:srgbClr val="3F4536"/>
                </a:solidFill>
                <a:latin typeface="DM Sans"/>
                <a:ea typeface="DM Sans"/>
                <a:cs typeface="DM Sans"/>
                <a:sym typeface="DM Sans"/>
              </a:rPr>
              <a:t>11</a:t>
            </a:r>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8"/>
          <p:cNvPicPr preferRelativeResize="0"/>
          <p:nvPr/>
        </p:nvPicPr>
        <p:blipFill>
          <a:blip r:embed="rId3">
            <a:alphaModFix/>
          </a:blip>
          <a:stretch>
            <a:fillRect/>
          </a:stretch>
        </p:blipFill>
        <p:spPr>
          <a:xfrm>
            <a:off x="2" y="0"/>
            <a:ext cx="20375025" cy="13570071"/>
          </a:xfrm>
          <a:prstGeom prst="rect">
            <a:avLst/>
          </a:prstGeom>
          <a:noFill/>
          <a:ln>
            <a:noFill/>
          </a:ln>
        </p:spPr>
      </p:pic>
      <p:sp>
        <p:nvSpPr>
          <p:cNvPr id="407" name="Google Shape;407;p28"/>
          <p:cNvSpPr txBox="1"/>
          <p:nvPr/>
        </p:nvSpPr>
        <p:spPr>
          <a:xfrm>
            <a:off x="1028700" y="1038225"/>
            <a:ext cx="16230600" cy="265747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799" b="1" i="0" u="none" strike="noStrike" cap="none">
                <a:solidFill>
                  <a:srgbClr val="3F4536"/>
                </a:solidFill>
                <a:latin typeface="DM Sans"/>
                <a:ea typeface="DM Sans"/>
                <a:cs typeface="DM Sans"/>
                <a:sym typeface="DM Sans"/>
              </a:rPr>
              <a:t>A PICTURE IS WORTH A THOUSAND WORDS</a:t>
            </a:r>
            <a:endParaRPr/>
          </a:p>
        </p:txBody>
      </p:sp>
      <p:cxnSp>
        <p:nvCxnSpPr>
          <p:cNvPr id="408" name="Google Shape;408;p28"/>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409" name="Google Shape;409;p28"/>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410" name="Google Shape;410;p28"/>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411" name="Google Shape;411;p28"/>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412" name="Google Shape;412;p28"/>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413" name="Google Shape;413;p28"/>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9"/>
          <p:cNvPicPr preferRelativeResize="0"/>
          <p:nvPr/>
        </p:nvPicPr>
        <p:blipFill>
          <a:blip r:embed="rId3">
            <a:alphaModFix/>
          </a:blip>
          <a:stretch>
            <a:fillRect/>
          </a:stretch>
        </p:blipFill>
        <p:spPr>
          <a:xfrm>
            <a:off x="469150" y="570388"/>
            <a:ext cx="17349699" cy="4142587"/>
          </a:xfrm>
          <a:prstGeom prst="rect">
            <a:avLst/>
          </a:prstGeom>
          <a:noFill/>
          <a:ln>
            <a:noFill/>
          </a:ln>
        </p:spPr>
      </p:pic>
      <p:cxnSp>
        <p:nvCxnSpPr>
          <p:cNvPr id="419" name="Google Shape;419;p29"/>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420" name="Google Shape;420;p29"/>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421" name="Google Shape;421;p29"/>
          <p:cNvSpPr txBox="1"/>
          <p:nvPr/>
        </p:nvSpPr>
        <p:spPr>
          <a:xfrm>
            <a:off x="2187365" y="4855845"/>
            <a:ext cx="13913400" cy="36567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799" b="1" i="0" u="none" strike="noStrike" cap="none">
                <a:solidFill>
                  <a:srgbClr val="3F4536"/>
                </a:solidFill>
                <a:latin typeface="DM Sans"/>
                <a:ea typeface="DM Sans"/>
                <a:cs typeface="DM Sans"/>
                <a:sym typeface="DM Sans"/>
              </a:rPr>
              <a:t>WRITE AN ORIGINAL STATEMENT OR INSPIRING QUOTE</a:t>
            </a:r>
            <a:endParaRPr/>
          </a:p>
        </p:txBody>
      </p:sp>
      <p:sp>
        <p:nvSpPr>
          <p:cNvPr id="422" name="Google Shape;422;p29"/>
          <p:cNvSpPr txBox="1"/>
          <p:nvPr/>
        </p:nvSpPr>
        <p:spPr>
          <a:xfrm>
            <a:off x="2741618" y="8913495"/>
            <a:ext cx="12804764" cy="34480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 Include a credit, citation, or supporting message</a:t>
            </a:r>
            <a:endParaRPr/>
          </a:p>
        </p:txBody>
      </p:sp>
      <p:sp>
        <p:nvSpPr>
          <p:cNvPr id="423" name="Google Shape;423;p29"/>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424" name="Google Shape;424;p29"/>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425" name="Google Shape;425;p29"/>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426" name="Google Shape;426;p29"/>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30"/>
          <p:cNvPicPr preferRelativeResize="0"/>
          <p:nvPr/>
        </p:nvPicPr>
        <p:blipFill>
          <a:blip r:embed="rId3">
            <a:alphaModFix/>
          </a:blip>
          <a:stretch>
            <a:fillRect/>
          </a:stretch>
        </p:blipFill>
        <p:spPr>
          <a:xfrm>
            <a:off x="9144001" y="-1588220"/>
            <a:ext cx="9144000" cy="13699231"/>
          </a:xfrm>
          <a:prstGeom prst="rect">
            <a:avLst/>
          </a:prstGeom>
          <a:noFill/>
          <a:ln>
            <a:noFill/>
          </a:ln>
        </p:spPr>
      </p:pic>
      <p:sp>
        <p:nvSpPr>
          <p:cNvPr id="432" name="Google Shape;432;p30"/>
          <p:cNvSpPr/>
          <p:nvPr/>
        </p:nvSpPr>
        <p:spPr>
          <a:xfrm>
            <a:off x="861159" y="4012440"/>
            <a:ext cx="210121" cy="300173"/>
          </a:xfrm>
          <a:custGeom>
            <a:avLst/>
            <a:gdLst/>
            <a:ahLst/>
            <a:cxnLst/>
            <a:rect l="l" t="t" r="r" b="b"/>
            <a:pathLst>
              <a:path w="210121" h="300173" extrusionOk="0">
                <a:moveTo>
                  <a:pt x="0" y="0"/>
                </a:moveTo>
                <a:lnTo>
                  <a:pt x="210121" y="0"/>
                </a:lnTo>
                <a:lnTo>
                  <a:pt x="210121" y="300174"/>
                </a:lnTo>
                <a:lnTo>
                  <a:pt x="0" y="300174"/>
                </a:lnTo>
                <a:lnTo>
                  <a:pt x="0" y="0"/>
                </a:lnTo>
                <a:close/>
              </a:path>
            </a:pathLst>
          </a:custGeom>
          <a:blipFill rotWithShape="1">
            <a:blip r:embed="rId4">
              <a:alphaModFix/>
            </a:blip>
            <a:stretch>
              <a:fillRect/>
            </a:stretch>
          </a:blipFill>
          <a:ln>
            <a:noFill/>
          </a:ln>
        </p:spPr>
        <p:txBody>
          <a:bodyPr/>
          <a:lstStyle/>
          <a:p>
            <a:endParaRPr lang="en-US"/>
          </a:p>
        </p:txBody>
      </p:sp>
      <p:sp>
        <p:nvSpPr>
          <p:cNvPr id="433" name="Google Shape;433;p30"/>
          <p:cNvSpPr/>
          <p:nvPr/>
        </p:nvSpPr>
        <p:spPr>
          <a:xfrm>
            <a:off x="834536" y="4964007"/>
            <a:ext cx="263367" cy="263367"/>
          </a:xfrm>
          <a:custGeom>
            <a:avLst/>
            <a:gdLst/>
            <a:ahLst/>
            <a:cxnLst/>
            <a:rect l="l" t="t" r="r" b="b"/>
            <a:pathLst>
              <a:path w="263367" h="263367" extrusionOk="0">
                <a:moveTo>
                  <a:pt x="0" y="0"/>
                </a:moveTo>
                <a:lnTo>
                  <a:pt x="263367" y="0"/>
                </a:lnTo>
                <a:lnTo>
                  <a:pt x="263367" y="263367"/>
                </a:lnTo>
                <a:lnTo>
                  <a:pt x="0" y="263367"/>
                </a:lnTo>
                <a:lnTo>
                  <a:pt x="0" y="0"/>
                </a:lnTo>
                <a:close/>
              </a:path>
            </a:pathLst>
          </a:custGeom>
          <a:blipFill rotWithShape="1">
            <a:blip r:embed="rId5">
              <a:alphaModFix/>
            </a:blip>
            <a:stretch>
              <a:fillRect/>
            </a:stretch>
          </a:blipFill>
          <a:ln>
            <a:noFill/>
          </a:ln>
        </p:spPr>
        <p:txBody>
          <a:bodyPr/>
          <a:lstStyle/>
          <a:p>
            <a:endParaRPr lang="en-US"/>
          </a:p>
        </p:txBody>
      </p:sp>
      <p:sp>
        <p:nvSpPr>
          <p:cNvPr id="434" name="Google Shape;434;p30"/>
          <p:cNvSpPr/>
          <p:nvPr/>
        </p:nvSpPr>
        <p:spPr>
          <a:xfrm>
            <a:off x="843155" y="5914002"/>
            <a:ext cx="246129" cy="169214"/>
          </a:xfrm>
          <a:custGeom>
            <a:avLst/>
            <a:gdLst/>
            <a:ahLst/>
            <a:cxnLst/>
            <a:rect l="l" t="t" r="r" b="b"/>
            <a:pathLst>
              <a:path w="246129" h="169214" extrusionOk="0">
                <a:moveTo>
                  <a:pt x="0" y="0"/>
                </a:moveTo>
                <a:lnTo>
                  <a:pt x="246129" y="0"/>
                </a:lnTo>
                <a:lnTo>
                  <a:pt x="246129" y="169214"/>
                </a:lnTo>
                <a:lnTo>
                  <a:pt x="0" y="169214"/>
                </a:lnTo>
                <a:lnTo>
                  <a:pt x="0" y="0"/>
                </a:lnTo>
                <a:close/>
              </a:path>
            </a:pathLst>
          </a:custGeom>
          <a:blipFill rotWithShape="1">
            <a:blip r:embed="rId6">
              <a:alphaModFix/>
            </a:blip>
            <a:stretch>
              <a:fillRect/>
            </a:stretch>
          </a:blipFill>
          <a:ln>
            <a:noFill/>
          </a:ln>
        </p:spPr>
        <p:txBody>
          <a:bodyPr/>
          <a:lstStyle/>
          <a:p>
            <a:endParaRPr lang="en-US"/>
          </a:p>
        </p:txBody>
      </p:sp>
      <p:sp>
        <p:nvSpPr>
          <p:cNvPr id="435" name="Google Shape;435;p30"/>
          <p:cNvSpPr/>
          <p:nvPr/>
        </p:nvSpPr>
        <p:spPr>
          <a:xfrm>
            <a:off x="829702" y="7657681"/>
            <a:ext cx="273035" cy="273035"/>
          </a:xfrm>
          <a:custGeom>
            <a:avLst/>
            <a:gdLst/>
            <a:ahLst/>
            <a:cxnLst/>
            <a:rect l="l" t="t" r="r" b="b"/>
            <a:pathLst>
              <a:path w="273035" h="273035" extrusionOk="0">
                <a:moveTo>
                  <a:pt x="0" y="0"/>
                </a:moveTo>
                <a:lnTo>
                  <a:pt x="273035" y="0"/>
                </a:lnTo>
                <a:lnTo>
                  <a:pt x="273035" y="273036"/>
                </a:lnTo>
                <a:lnTo>
                  <a:pt x="0" y="273036"/>
                </a:lnTo>
                <a:lnTo>
                  <a:pt x="0" y="0"/>
                </a:lnTo>
                <a:close/>
              </a:path>
            </a:pathLst>
          </a:custGeom>
          <a:blipFill rotWithShape="1">
            <a:blip r:embed="rId7">
              <a:alphaModFix/>
            </a:blip>
            <a:stretch>
              <a:fillRect/>
            </a:stretch>
          </a:blipFill>
          <a:ln>
            <a:noFill/>
          </a:ln>
        </p:spPr>
        <p:txBody>
          <a:bodyPr/>
          <a:lstStyle/>
          <a:p>
            <a:endParaRPr lang="en-US"/>
          </a:p>
        </p:txBody>
      </p:sp>
      <p:sp>
        <p:nvSpPr>
          <p:cNvPr id="436" name="Google Shape;436;p30"/>
          <p:cNvSpPr/>
          <p:nvPr/>
        </p:nvSpPr>
        <p:spPr>
          <a:xfrm>
            <a:off x="811844" y="6750960"/>
            <a:ext cx="308750" cy="277875"/>
          </a:xfrm>
          <a:custGeom>
            <a:avLst/>
            <a:gdLst/>
            <a:ahLst/>
            <a:cxnLst/>
            <a:rect l="l" t="t" r="r" b="b"/>
            <a:pathLst>
              <a:path w="308750" h="277875" extrusionOk="0">
                <a:moveTo>
                  <a:pt x="0" y="0"/>
                </a:moveTo>
                <a:lnTo>
                  <a:pt x="308750" y="0"/>
                </a:lnTo>
                <a:lnTo>
                  <a:pt x="308750" y="277875"/>
                </a:lnTo>
                <a:lnTo>
                  <a:pt x="0" y="277875"/>
                </a:lnTo>
                <a:lnTo>
                  <a:pt x="0" y="0"/>
                </a:lnTo>
                <a:close/>
              </a:path>
            </a:pathLst>
          </a:custGeom>
          <a:blipFill rotWithShape="1">
            <a:blip r:embed="rId8">
              <a:alphaModFix/>
            </a:blip>
            <a:stretch>
              <a:fillRect/>
            </a:stretch>
          </a:blipFill>
          <a:ln>
            <a:noFill/>
          </a:ln>
        </p:spPr>
        <p:txBody>
          <a:bodyPr/>
          <a:lstStyle/>
          <a:p>
            <a:endParaRPr lang="en-US"/>
          </a:p>
        </p:txBody>
      </p:sp>
      <p:cxnSp>
        <p:nvCxnSpPr>
          <p:cNvPr id="437" name="Google Shape;437;p30"/>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438" name="Google Shape;438;p30"/>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439" name="Google Shape;439;p30"/>
          <p:cNvSpPr txBox="1"/>
          <p:nvPr/>
        </p:nvSpPr>
        <p:spPr>
          <a:xfrm>
            <a:off x="469143" y="2126490"/>
            <a:ext cx="8115300" cy="132397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1" i="0" u="none" strike="noStrike" cap="none">
                <a:solidFill>
                  <a:srgbClr val="3F4536"/>
                </a:solidFill>
                <a:latin typeface="DM Sans"/>
                <a:ea typeface="DM Sans"/>
                <a:cs typeface="DM Sans"/>
                <a:sym typeface="DM Sans"/>
              </a:rPr>
              <a:t>CONTACT US</a:t>
            </a:r>
            <a:endParaRPr/>
          </a:p>
        </p:txBody>
      </p:sp>
      <p:sp>
        <p:nvSpPr>
          <p:cNvPr id="440" name="Google Shape;440;p30"/>
          <p:cNvSpPr txBox="1"/>
          <p:nvPr/>
        </p:nvSpPr>
        <p:spPr>
          <a:xfrm>
            <a:off x="1499278" y="3990759"/>
            <a:ext cx="5801458" cy="3448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123 Anywhere St., Any City,ST 12345</a:t>
            </a:r>
            <a:endParaRPr/>
          </a:p>
        </p:txBody>
      </p:sp>
      <p:sp>
        <p:nvSpPr>
          <p:cNvPr id="441" name="Google Shape;441;p30"/>
          <p:cNvSpPr txBox="1"/>
          <p:nvPr/>
        </p:nvSpPr>
        <p:spPr>
          <a:xfrm>
            <a:off x="1499278" y="4916382"/>
            <a:ext cx="4892954" cy="3448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123-456-7890</a:t>
            </a:r>
            <a:endParaRPr/>
          </a:p>
        </p:txBody>
      </p:sp>
      <p:sp>
        <p:nvSpPr>
          <p:cNvPr id="442" name="Google Shape;442;p30"/>
          <p:cNvSpPr txBox="1"/>
          <p:nvPr/>
        </p:nvSpPr>
        <p:spPr>
          <a:xfrm>
            <a:off x="1499278" y="5804941"/>
            <a:ext cx="4892954" cy="3448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hello@reallygreatsite.com</a:t>
            </a:r>
            <a:endParaRPr/>
          </a:p>
        </p:txBody>
      </p:sp>
      <p:sp>
        <p:nvSpPr>
          <p:cNvPr id="443" name="Google Shape;443;p30"/>
          <p:cNvSpPr txBox="1"/>
          <p:nvPr/>
        </p:nvSpPr>
        <p:spPr>
          <a:xfrm>
            <a:off x="1499278" y="7586587"/>
            <a:ext cx="4892954" cy="3448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reallygreatsite.com</a:t>
            </a:r>
            <a:endParaRPr/>
          </a:p>
        </p:txBody>
      </p:sp>
      <p:sp>
        <p:nvSpPr>
          <p:cNvPr id="444" name="Google Shape;444;p30"/>
          <p:cNvSpPr txBox="1"/>
          <p:nvPr/>
        </p:nvSpPr>
        <p:spPr>
          <a:xfrm>
            <a:off x="1499278" y="6682285"/>
            <a:ext cx="4892954" cy="3448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@reallygreatsite</a:t>
            </a:r>
            <a:endParaRPr/>
          </a:p>
        </p:txBody>
      </p:sp>
      <p:sp>
        <p:nvSpPr>
          <p:cNvPr id="445" name="Google Shape;445;p30"/>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446" name="Google Shape;446;p30"/>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447" name="Google Shape;447;p30"/>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448" name="Google Shape;448;p30"/>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31"/>
          <p:cNvPicPr preferRelativeResize="0"/>
          <p:nvPr/>
        </p:nvPicPr>
        <p:blipFill>
          <a:blip r:embed="rId3">
            <a:alphaModFix/>
          </a:blip>
          <a:stretch>
            <a:fillRect/>
          </a:stretch>
        </p:blipFill>
        <p:spPr>
          <a:xfrm>
            <a:off x="469150" y="760775"/>
            <a:ext cx="17349699" cy="3634301"/>
          </a:xfrm>
          <a:prstGeom prst="rect">
            <a:avLst/>
          </a:prstGeom>
          <a:noFill/>
          <a:ln>
            <a:noFill/>
          </a:ln>
        </p:spPr>
      </p:pic>
      <p:pic>
        <p:nvPicPr>
          <p:cNvPr id="454" name="Google Shape;454;p31"/>
          <p:cNvPicPr preferRelativeResize="0"/>
          <p:nvPr/>
        </p:nvPicPr>
        <p:blipFill>
          <a:blip r:embed="rId4">
            <a:alphaModFix/>
          </a:blip>
          <a:stretch>
            <a:fillRect/>
          </a:stretch>
        </p:blipFill>
        <p:spPr>
          <a:xfrm>
            <a:off x="469150" y="5900756"/>
            <a:ext cx="6025475" cy="1509540"/>
          </a:xfrm>
          <a:prstGeom prst="rect">
            <a:avLst/>
          </a:prstGeom>
          <a:noFill/>
          <a:ln>
            <a:noFill/>
          </a:ln>
        </p:spPr>
      </p:pic>
      <p:cxnSp>
        <p:nvCxnSpPr>
          <p:cNvPr id="455" name="Google Shape;455;p31"/>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456" name="Google Shape;456;p31"/>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457" name="Google Shape;457;p31"/>
          <p:cNvSpPr txBox="1"/>
          <p:nvPr/>
        </p:nvSpPr>
        <p:spPr>
          <a:xfrm>
            <a:off x="469143" y="4547235"/>
            <a:ext cx="10393573" cy="132397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1" i="0" u="none" strike="noStrike" cap="none">
                <a:solidFill>
                  <a:srgbClr val="3F4536"/>
                </a:solidFill>
                <a:latin typeface="DM Sans"/>
                <a:ea typeface="DM Sans"/>
                <a:cs typeface="DM Sans"/>
                <a:sym typeface="DM Sans"/>
              </a:rPr>
              <a:t>CREDITS</a:t>
            </a:r>
            <a:endParaRPr/>
          </a:p>
        </p:txBody>
      </p:sp>
      <p:sp>
        <p:nvSpPr>
          <p:cNvPr id="458" name="Google Shape;458;p31"/>
          <p:cNvSpPr txBox="1"/>
          <p:nvPr/>
        </p:nvSpPr>
        <p:spPr>
          <a:xfrm>
            <a:off x="469143" y="7747635"/>
            <a:ext cx="12651949" cy="3448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This presentation template is free for everyone to use thanks to the following:</a:t>
            </a:r>
            <a:endParaRPr/>
          </a:p>
        </p:txBody>
      </p:sp>
      <p:sp>
        <p:nvSpPr>
          <p:cNvPr id="459" name="Google Shape;459;p31"/>
          <p:cNvSpPr txBox="1"/>
          <p:nvPr/>
        </p:nvSpPr>
        <p:spPr>
          <a:xfrm>
            <a:off x="469143" y="8159115"/>
            <a:ext cx="12651949" cy="687705"/>
          </a:xfrm>
          <a:prstGeom prst="rect">
            <a:avLst/>
          </a:prstGeom>
          <a:noFill/>
          <a:ln>
            <a:noFill/>
          </a:ln>
        </p:spPr>
        <p:txBody>
          <a:bodyPr spcFirstLastPara="1" wrap="square" lIns="0" tIns="0" rIns="0" bIns="0" anchor="t" anchorCtr="0">
            <a:spAutoFit/>
          </a:bodyPr>
          <a:lstStyle/>
          <a:p>
            <a:pPr marL="453390" marR="0" lvl="1" indent="-226695" algn="l" rtl="0">
              <a:lnSpc>
                <a:spcPct val="130000"/>
              </a:lnSpc>
              <a:spcBef>
                <a:spcPts val="0"/>
              </a:spcBef>
              <a:spcAft>
                <a:spcPts val="0"/>
              </a:spcAft>
              <a:buClr>
                <a:srgbClr val="3F4536"/>
              </a:buClr>
              <a:buSzPts val="2100"/>
              <a:buFont typeface="Arial"/>
              <a:buChar char="•"/>
            </a:pPr>
            <a:r>
              <a:rPr lang="en-US" sz="2100" b="0" i="0" u="none" strike="noStrike" cap="none">
                <a:solidFill>
                  <a:srgbClr val="3F4536"/>
                </a:solidFill>
                <a:latin typeface="DM Sans"/>
                <a:ea typeface="DM Sans"/>
                <a:cs typeface="DM Sans"/>
                <a:sym typeface="DM Sans"/>
              </a:rPr>
              <a:t>SlidesCarnival for the presentation template</a:t>
            </a:r>
            <a:endParaRPr/>
          </a:p>
          <a:p>
            <a:pPr marL="453390" marR="0" lvl="1" indent="-226695" algn="l" rtl="0">
              <a:lnSpc>
                <a:spcPct val="130000"/>
              </a:lnSpc>
              <a:spcBef>
                <a:spcPts val="0"/>
              </a:spcBef>
              <a:spcAft>
                <a:spcPts val="0"/>
              </a:spcAft>
              <a:buClr>
                <a:srgbClr val="3F4536"/>
              </a:buClr>
              <a:buSzPts val="2100"/>
              <a:buFont typeface="Arial"/>
              <a:buChar char="•"/>
            </a:pPr>
            <a:r>
              <a:rPr lang="en-US" sz="2100" b="0" i="0" u="none" strike="noStrike" cap="none">
                <a:solidFill>
                  <a:srgbClr val="3F4536"/>
                </a:solidFill>
                <a:latin typeface="DM Sans"/>
                <a:ea typeface="DM Sans"/>
                <a:cs typeface="DM Sans"/>
                <a:sym typeface="DM Sans"/>
              </a:rPr>
              <a:t>Pexels for the photos</a:t>
            </a:r>
            <a:endParaRPr/>
          </a:p>
        </p:txBody>
      </p:sp>
      <p:sp>
        <p:nvSpPr>
          <p:cNvPr id="460" name="Google Shape;460;p31"/>
          <p:cNvSpPr txBox="1"/>
          <p:nvPr/>
        </p:nvSpPr>
        <p:spPr>
          <a:xfrm>
            <a:off x="469143" y="8913495"/>
            <a:ext cx="12651949" cy="3448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Happy designing! </a:t>
            </a:r>
            <a:endParaRPr/>
          </a:p>
        </p:txBody>
      </p:sp>
      <p:sp>
        <p:nvSpPr>
          <p:cNvPr id="461" name="Google Shape;461;p31"/>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462" name="Google Shape;462;p31"/>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463" name="Google Shape;463;p31"/>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464" name="Google Shape;464;p31"/>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32"/>
          <p:cNvPicPr preferRelativeResize="0"/>
          <p:nvPr/>
        </p:nvPicPr>
        <p:blipFill>
          <a:blip r:embed="rId3">
            <a:alphaModFix/>
          </a:blip>
          <a:stretch>
            <a:fillRect/>
          </a:stretch>
        </p:blipFill>
        <p:spPr>
          <a:xfrm>
            <a:off x="469150" y="760775"/>
            <a:ext cx="17349699" cy="3634301"/>
          </a:xfrm>
          <a:prstGeom prst="rect">
            <a:avLst/>
          </a:prstGeom>
          <a:noFill/>
          <a:ln>
            <a:noFill/>
          </a:ln>
        </p:spPr>
      </p:pic>
      <p:sp>
        <p:nvSpPr>
          <p:cNvPr id="470" name="Google Shape;470;p32"/>
          <p:cNvSpPr txBox="1"/>
          <p:nvPr/>
        </p:nvSpPr>
        <p:spPr>
          <a:xfrm>
            <a:off x="512275" y="5314975"/>
            <a:ext cx="17345100" cy="13545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1" i="0" u="none" strike="noStrike" cap="none">
                <a:solidFill>
                  <a:srgbClr val="3F4536"/>
                </a:solidFill>
                <a:latin typeface="DM Sans"/>
                <a:ea typeface="DM Sans"/>
                <a:cs typeface="DM Sans"/>
                <a:sym typeface="DM Sans"/>
              </a:rPr>
              <a:t>FONTS IN THIS PRESENTATION</a:t>
            </a:r>
            <a:endParaRPr/>
          </a:p>
        </p:txBody>
      </p:sp>
      <p:sp>
        <p:nvSpPr>
          <p:cNvPr id="471" name="Google Shape;471;p32"/>
          <p:cNvSpPr txBox="1"/>
          <p:nvPr/>
        </p:nvSpPr>
        <p:spPr>
          <a:xfrm>
            <a:off x="507627" y="6915187"/>
            <a:ext cx="13323506" cy="3448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This presentation template uses the following free fonts:</a:t>
            </a:r>
            <a:endParaRPr/>
          </a:p>
        </p:txBody>
      </p:sp>
      <p:sp>
        <p:nvSpPr>
          <p:cNvPr id="472" name="Google Shape;472;p32"/>
          <p:cNvSpPr txBox="1"/>
          <p:nvPr/>
        </p:nvSpPr>
        <p:spPr>
          <a:xfrm>
            <a:off x="269590" y="7500022"/>
            <a:ext cx="12651949" cy="1030605"/>
          </a:xfrm>
          <a:prstGeom prst="rect">
            <a:avLst/>
          </a:prstGeom>
          <a:noFill/>
          <a:ln>
            <a:noFill/>
          </a:ln>
        </p:spPr>
        <p:txBody>
          <a:bodyPr spcFirstLastPara="1" wrap="square" lIns="0" tIns="0" rIns="0" bIns="0" anchor="t" anchorCtr="0">
            <a:spAutoFit/>
          </a:bodyPr>
          <a:lstStyle/>
          <a:p>
            <a:pPr marL="453390" marR="0" lvl="1" indent="-226695" algn="l" rtl="0">
              <a:lnSpc>
                <a:spcPct val="130000"/>
              </a:lnSpc>
              <a:spcBef>
                <a:spcPts val="0"/>
              </a:spcBef>
              <a:spcAft>
                <a:spcPts val="0"/>
              </a:spcAft>
              <a:buClr>
                <a:srgbClr val="3F4536"/>
              </a:buClr>
              <a:buSzPts val="2100"/>
              <a:buFont typeface="Arial"/>
              <a:buChar char="•"/>
            </a:pPr>
            <a:r>
              <a:rPr lang="en-US" sz="2100" b="0" i="0" u="none" strike="noStrike" cap="none">
                <a:solidFill>
                  <a:srgbClr val="3F4536"/>
                </a:solidFill>
                <a:latin typeface="DM Sans"/>
                <a:ea typeface="DM Sans"/>
                <a:cs typeface="DM Sans"/>
                <a:sym typeface="DM Sans"/>
              </a:rPr>
              <a:t>Titles: DM Sans</a:t>
            </a:r>
            <a:endParaRPr/>
          </a:p>
          <a:p>
            <a:pPr marL="453390" marR="0" lvl="1" indent="-226695" algn="l" rtl="0">
              <a:lnSpc>
                <a:spcPct val="130000"/>
              </a:lnSpc>
              <a:spcBef>
                <a:spcPts val="0"/>
              </a:spcBef>
              <a:spcAft>
                <a:spcPts val="0"/>
              </a:spcAft>
              <a:buClr>
                <a:srgbClr val="3F4536"/>
              </a:buClr>
              <a:buSzPts val="2100"/>
              <a:buFont typeface="Arial"/>
              <a:buChar char="•"/>
            </a:pPr>
            <a:r>
              <a:rPr lang="en-US" sz="2100" b="0" i="0" u="none" strike="noStrike" cap="none">
                <a:solidFill>
                  <a:srgbClr val="3F4536"/>
                </a:solidFill>
                <a:latin typeface="DM Sans"/>
                <a:ea typeface="DM Sans"/>
                <a:cs typeface="DM Sans"/>
                <a:sym typeface="DM Sans"/>
              </a:rPr>
              <a:t>Headers: DM Sans</a:t>
            </a:r>
            <a:endParaRPr/>
          </a:p>
          <a:p>
            <a:pPr marL="453390" marR="0" lvl="1" indent="-226695" algn="l" rtl="0">
              <a:lnSpc>
                <a:spcPct val="130000"/>
              </a:lnSpc>
              <a:spcBef>
                <a:spcPts val="0"/>
              </a:spcBef>
              <a:spcAft>
                <a:spcPts val="0"/>
              </a:spcAft>
              <a:buClr>
                <a:srgbClr val="3F4536"/>
              </a:buClr>
              <a:buSzPts val="2100"/>
              <a:buFont typeface="Arial"/>
              <a:buChar char="•"/>
            </a:pPr>
            <a:r>
              <a:rPr lang="en-US" sz="2100" b="0" i="0" u="none" strike="noStrike" cap="none">
                <a:solidFill>
                  <a:srgbClr val="3F4536"/>
                </a:solidFill>
                <a:latin typeface="DM Sans"/>
                <a:ea typeface="DM Sans"/>
                <a:cs typeface="DM Sans"/>
                <a:sym typeface="DM Sans"/>
              </a:rPr>
              <a:t>Body Copy: DM Sans</a:t>
            </a:r>
            <a:endParaRPr/>
          </a:p>
        </p:txBody>
      </p:sp>
      <p:sp>
        <p:nvSpPr>
          <p:cNvPr id="473" name="Google Shape;473;p32"/>
          <p:cNvSpPr txBox="1"/>
          <p:nvPr/>
        </p:nvSpPr>
        <p:spPr>
          <a:xfrm>
            <a:off x="507627" y="8913495"/>
            <a:ext cx="12651949" cy="3448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a:solidFill>
                  <a:srgbClr val="3F4536"/>
                </a:solidFill>
                <a:latin typeface="DM Sans"/>
                <a:ea typeface="DM Sans"/>
                <a:cs typeface="DM Sans"/>
                <a:sym typeface="DM Sans"/>
              </a:rPr>
              <a:t>You can find these fonts online too. Happy designing! </a:t>
            </a:r>
            <a:endParaRPr/>
          </a:p>
        </p:txBody>
      </p:sp>
      <p:cxnSp>
        <p:nvCxnSpPr>
          <p:cNvPr id="474" name="Google Shape;474;p32"/>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475" name="Google Shape;475;p32"/>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476" name="Google Shape;476;p32"/>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477" name="Google Shape;477;p32"/>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478" name="Google Shape;478;p32"/>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479" name="Google Shape;479;p32"/>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cxnSp>
        <p:nvCxnSpPr>
          <p:cNvPr id="100" name="Google Shape;100;p14"/>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grpSp>
        <p:nvGrpSpPr>
          <p:cNvPr id="101" name="Google Shape;101;p14"/>
          <p:cNvGrpSpPr/>
          <p:nvPr/>
        </p:nvGrpSpPr>
        <p:grpSpPr>
          <a:xfrm>
            <a:off x="0" y="3808272"/>
            <a:ext cx="18287996" cy="6478728"/>
            <a:chOff x="0" y="-47625"/>
            <a:chExt cx="4816592" cy="1706332"/>
          </a:xfrm>
        </p:grpSpPr>
        <p:sp>
          <p:nvSpPr>
            <p:cNvPr id="102" name="Google Shape;102;p14"/>
            <p:cNvSpPr/>
            <p:nvPr/>
          </p:nvSpPr>
          <p:spPr>
            <a:xfrm>
              <a:off x="0" y="0"/>
              <a:ext cx="4816592" cy="1658707"/>
            </a:xfrm>
            <a:custGeom>
              <a:avLst/>
              <a:gdLst/>
              <a:ahLst/>
              <a:cxnLst/>
              <a:rect l="l" t="t" r="r" b="b"/>
              <a:pathLst>
                <a:path w="4816592" h="1658707" extrusionOk="0">
                  <a:moveTo>
                    <a:pt x="0" y="0"/>
                  </a:moveTo>
                  <a:lnTo>
                    <a:pt x="4816592" y="0"/>
                  </a:lnTo>
                  <a:lnTo>
                    <a:pt x="4816592" y="1658707"/>
                  </a:lnTo>
                  <a:lnTo>
                    <a:pt x="0" y="1658707"/>
                  </a:lnTo>
                  <a:close/>
                </a:path>
              </a:pathLst>
            </a:custGeom>
            <a:solidFill>
              <a:srgbClr val="3F4536"/>
            </a:solidFill>
            <a:ln>
              <a:noFill/>
            </a:ln>
          </p:spPr>
          <p:txBody>
            <a:bodyPr/>
            <a:lstStyle/>
            <a:p>
              <a:endParaRPr lang="en-US"/>
            </a:p>
          </p:txBody>
        </p:sp>
        <p:sp>
          <p:nvSpPr>
            <p:cNvPr id="103" name="Google Shape;103;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4" name="Google Shape;104;p14"/>
          <p:cNvCxnSpPr/>
          <p:nvPr/>
        </p:nvCxnSpPr>
        <p:spPr>
          <a:xfrm>
            <a:off x="469143" y="9681901"/>
            <a:ext cx="17349715" cy="0"/>
          </a:xfrm>
          <a:prstGeom prst="straightConnector1">
            <a:avLst/>
          </a:prstGeom>
          <a:noFill/>
          <a:ln w="38100" cap="flat" cmpd="sng">
            <a:solidFill>
              <a:srgbClr val="FFFFFF"/>
            </a:solidFill>
            <a:prstDash val="solid"/>
            <a:round/>
            <a:headEnd type="none" w="sm" len="sm"/>
            <a:tailEnd type="none" w="sm" len="sm"/>
          </a:ln>
        </p:spPr>
      </p:cxnSp>
      <p:sp>
        <p:nvSpPr>
          <p:cNvPr id="105" name="Google Shape;105;p14"/>
          <p:cNvSpPr txBox="1"/>
          <p:nvPr/>
        </p:nvSpPr>
        <p:spPr>
          <a:xfrm>
            <a:off x="469143" y="1019175"/>
            <a:ext cx="14724565" cy="24479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3F4536"/>
                </a:solidFill>
                <a:latin typeface="DM Sans"/>
                <a:ea typeface="DM Sans"/>
                <a:cs typeface="DM Sans"/>
                <a:sym typeface="DM Sans"/>
              </a:rPr>
              <a:t>HOW TO USE THIS PRESENTATION</a:t>
            </a:r>
            <a:endParaRPr/>
          </a:p>
        </p:txBody>
      </p:sp>
      <p:sp>
        <p:nvSpPr>
          <p:cNvPr id="106" name="Google Shape;106;p14"/>
          <p:cNvSpPr txBox="1"/>
          <p:nvPr/>
        </p:nvSpPr>
        <p:spPr>
          <a:xfrm>
            <a:off x="469143" y="5223538"/>
            <a:ext cx="5938500" cy="3668700"/>
          </a:xfrm>
          <a:prstGeom prst="rect">
            <a:avLst/>
          </a:prstGeom>
          <a:noFill/>
          <a:ln>
            <a:noFill/>
          </a:ln>
        </p:spPr>
        <p:txBody>
          <a:bodyPr spcFirstLastPara="1" wrap="square" lIns="0" tIns="0" rIns="0" bIns="0" anchor="t" anchorCtr="0">
            <a:spAutoFit/>
          </a:bodyPr>
          <a:lstStyle/>
          <a:p>
            <a:pPr marL="453390" marR="0" lvl="1" indent="-226695" algn="l" rtl="0">
              <a:lnSpc>
                <a:spcPct val="115000"/>
              </a:lnSpc>
              <a:spcBef>
                <a:spcPts val="0"/>
              </a:spcBef>
              <a:spcAft>
                <a:spcPts val="0"/>
              </a:spcAft>
              <a:buClr>
                <a:srgbClr val="FFFFFF"/>
              </a:buClr>
              <a:buSzPts val="2100"/>
              <a:buFont typeface="Arial"/>
              <a:buChar char="•"/>
            </a:pPr>
            <a:r>
              <a:rPr lang="en-US" sz="2100" b="0" i="0" u="none" strike="noStrike" cap="none">
                <a:solidFill>
                  <a:srgbClr val="FFFFFF"/>
                </a:solidFill>
                <a:latin typeface="DM Sans"/>
                <a:ea typeface="DM Sans"/>
                <a:cs typeface="DM Sans"/>
                <a:sym typeface="DM Sans"/>
              </a:rPr>
              <a:t>Click on the "Google Slides" button below this presentation preview. Make sure to sign in to your Google account. Click on "Make a copy." Start editing your presentation.</a:t>
            </a:r>
            <a:endParaRPr/>
          </a:p>
          <a:p>
            <a:pPr marL="453390" marR="0" lvl="1" indent="-226695" algn="l" rtl="0">
              <a:lnSpc>
                <a:spcPct val="115000"/>
              </a:lnSpc>
              <a:spcBef>
                <a:spcPts val="0"/>
              </a:spcBef>
              <a:spcAft>
                <a:spcPts val="0"/>
              </a:spcAft>
              <a:buClr>
                <a:srgbClr val="FFFFFF"/>
              </a:buClr>
              <a:buSzPts val="2100"/>
              <a:buFont typeface="Arial"/>
              <a:buChar char="•"/>
            </a:pPr>
            <a:r>
              <a:rPr lang="en-US" sz="2100" b="0" i="0" u="sng" strike="noStrike" cap="none">
                <a:solidFill>
                  <a:srgbClr val="FFFFFF"/>
                </a:solidFill>
                <a:latin typeface="DM Sans"/>
                <a:ea typeface="DM Sans"/>
                <a:cs typeface="DM Sans"/>
                <a:sym typeface="DM Sans"/>
              </a:rPr>
              <a:t>Alternative:</a:t>
            </a:r>
            <a:r>
              <a:rPr lang="en-US" sz="2100" b="0" i="0" u="none" strike="noStrike" cap="none">
                <a:solidFill>
                  <a:srgbClr val="FFFFFF"/>
                </a:solidFill>
                <a:latin typeface="DM Sans"/>
                <a:ea typeface="DM Sans"/>
                <a:cs typeface="DM Sans"/>
                <a:sym typeface="DM Sans"/>
              </a:rPr>
              <a:t> Click on the "Share" button on the top right corner in Canva and click on "More" at the bottom of the menu. Enter "Google Drive" in the search bar and click on the GDrive icon to add this design as a Google slide in your GDrive.</a:t>
            </a:r>
            <a:endParaRPr/>
          </a:p>
        </p:txBody>
      </p:sp>
      <p:sp>
        <p:nvSpPr>
          <p:cNvPr id="107" name="Google Shape;107;p14"/>
          <p:cNvSpPr txBox="1"/>
          <p:nvPr/>
        </p:nvSpPr>
        <p:spPr>
          <a:xfrm>
            <a:off x="685160" y="4387878"/>
            <a:ext cx="5141301" cy="52133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a:solidFill>
                  <a:srgbClr val="FFFFFF"/>
                </a:solidFill>
                <a:latin typeface="DM Sans"/>
                <a:ea typeface="DM Sans"/>
                <a:cs typeface="DM Sans"/>
                <a:sym typeface="DM Sans"/>
              </a:rPr>
              <a:t>GOOGLE SLIDES</a:t>
            </a:r>
            <a:endParaRPr/>
          </a:p>
        </p:txBody>
      </p:sp>
      <p:sp>
        <p:nvSpPr>
          <p:cNvPr id="108" name="Google Shape;108;p14"/>
          <p:cNvSpPr txBox="1"/>
          <p:nvPr/>
        </p:nvSpPr>
        <p:spPr>
          <a:xfrm>
            <a:off x="7243554" y="5223538"/>
            <a:ext cx="5434800" cy="3297000"/>
          </a:xfrm>
          <a:prstGeom prst="rect">
            <a:avLst/>
          </a:prstGeom>
          <a:noFill/>
          <a:ln>
            <a:noFill/>
          </a:ln>
        </p:spPr>
        <p:txBody>
          <a:bodyPr spcFirstLastPara="1" wrap="square" lIns="0" tIns="0" rIns="0" bIns="0" anchor="t" anchorCtr="0">
            <a:spAutoFit/>
          </a:bodyPr>
          <a:lstStyle/>
          <a:p>
            <a:pPr marL="453390" marR="0" lvl="1" indent="-226695" algn="l" rtl="0">
              <a:lnSpc>
                <a:spcPct val="115000"/>
              </a:lnSpc>
              <a:spcBef>
                <a:spcPts val="0"/>
              </a:spcBef>
              <a:spcAft>
                <a:spcPts val="0"/>
              </a:spcAft>
              <a:buClr>
                <a:srgbClr val="FFFFFF"/>
              </a:buClr>
              <a:buSzPts val="2100"/>
              <a:buFont typeface="Arial"/>
              <a:buChar char="•"/>
            </a:pPr>
            <a:r>
              <a:rPr lang="en-US" sz="2100" b="0" i="0" u="none" strike="noStrike" cap="none">
                <a:solidFill>
                  <a:srgbClr val="FFFFFF"/>
                </a:solidFill>
                <a:latin typeface="DM Sans"/>
                <a:ea typeface="DM Sans"/>
                <a:cs typeface="DM Sans"/>
                <a:sym typeface="DM Sans"/>
              </a:rPr>
              <a:t>Click on the "PowerPoint" button below this presentation preview. Start editing your presentation.</a:t>
            </a:r>
            <a:endParaRPr/>
          </a:p>
          <a:p>
            <a:pPr marL="453390" marR="0" lvl="1" indent="-226695" algn="l" rtl="0">
              <a:lnSpc>
                <a:spcPct val="115000"/>
              </a:lnSpc>
              <a:spcBef>
                <a:spcPts val="0"/>
              </a:spcBef>
              <a:spcAft>
                <a:spcPts val="0"/>
              </a:spcAft>
              <a:buClr>
                <a:srgbClr val="FFFFFF"/>
              </a:buClr>
              <a:buSzPts val="2100"/>
              <a:buFont typeface="Arial"/>
              <a:buChar char="•"/>
            </a:pPr>
            <a:r>
              <a:rPr lang="en-US" sz="2100" b="0" i="0" u="sng" strike="noStrike" cap="none">
                <a:solidFill>
                  <a:srgbClr val="FFFFFF"/>
                </a:solidFill>
                <a:latin typeface="DM Sans"/>
                <a:ea typeface="DM Sans"/>
                <a:cs typeface="DM Sans"/>
                <a:sym typeface="DM Sans"/>
              </a:rPr>
              <a:t>Alternative:</a:t>
            </a:r>
            <a:r>
              <a:rPr lang="en-US" sz="2100" b="0" i="0" u="none" strike="noStrike" cap="none">
                <a:solidFill>
                  <a:srgbClr val="FFFFFF"/>
                </a:solidFill>
                <a:latin typeface="DM Sans"/>
                <a:ea typeface="DM Sans"/>
                <a:cs typeface="DM Sans"/>
                <a:sym typeface="DM Sans"/>
              </a:rPr>
              <a:t> From Canva template file, Click on the "Share" button on the top right corner in Canva and click on "More" at the bottom of the menu. Enter "PowerPoint" in the search bar and click on the PowerPoint icon to download.</a:t>
            </a:r>
            <a:endParaRPr/>
          </a:p>
        </p:txBody>
      </p:sp>
      <p:sp>
        <p:nvSpPr>
          <p:cNvPr id="109" name="Google Shape;109;p14"/>
          <p:cNvSpPr txBox="1"/>
          <p:nvPr/>
        </p:nvSpPr>
        <p:spPr>
          <a:xfrm>
            <a:off x="7537020" y="4387878"/>
            <a:ext cx="5141301" cy="52133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a:solidFill>
                  <a:srgbClr val="FFFFFF"/>
                </a:solidFill>
                <a:latin typeface="DM Sans"/>
                <a:ea typeface="DM Sans"/>
                <a:cs typeface="DM Sans"/>
                <a:sym typeface="DM Sans"/>
              </a:rPr>
              <a:t>POWERPOINT</a:t>
            </a:r>
            <a:endParaRPr/>
          </a:p>
        </p:txBody>
      </p:sp>
      <p:sp>
        <p:nvSpPr>
          <p:cNvPr id="110" name="Google Shape;110;p14"/>
          <p:cNvSpPr txBox="1"/>
          <p:nvPr/>
        </p:nvSpPr>
        <p:spPr>
          <a:xfrm>
            <a:off x="13516522" y="5223538"/>
            <a:ext cx="4271100" cy="1810200"/>
          </a:xfrm>
          <a:prstGeom prst="rect">
            <a:avLst/>
          </a:prstGeom>
          <a:noFill/>
          <a:ln>
            <a:noFill/>
          </a:ln>
        </p:spPr>
        <p:txBody>
          <a:bodyPr spcFirstLastPara="1" wrap="square" lIns="0" tIns="0" rIns="0" bIns="0" anchor="t" anchorCtr="0">
            <a:spAutoFit/>
          </a:bodyPr>
          <a:lstStyle/>
          <a:p>
            <a:pPr marL="453390" marR="0" lvl="1" indent="-226695" algn="l" rtl="0">
              <a:lnSpc>
                <a:spcPct val="115000"/>
              </a:lnSpc>
              <a:spcBef>
                <a:spcPts val="0"/>
              </a:spcBef>
              <a:spcAft>
                <a:spcPts val="0"/>
              </a:spcAft>
              <a:buClr>
                <a:srgbClr val="FFFFFF"/>
              </a:buClr>
              <a:buSzPts val="2100"/>
              <a:buFont typeface="Arial"/>
              <a:buChar char="•"/>
            </a:pPr>
            <a:r>
              <a:rPr lang="en-US" sz="2100" b="0" i="0" u="none" strike="noStrike" cap="none">
                <a:solidFill>
                  <a:srgbClr val="FFFFFF"/>
                </a:solidFill>
                <a:latin typeface="DM Sans"/>
                <a:ea typeface="DM Sans"/>
                <a:cs typeface="DM Sans"/>
                <a:sym typeface="DM Sans"/>
              </a:rPr>
              <a:t>Click on the "Canva" button under this presentation preview. Start editing your presentation. You need to sign in to your Canva account.</a:t>
            </a:r>
            <a:endParaRPr/>
          </a:p>
        </p:txBody>
      </p:sp>
      <p:sp>
        <p:nvSpPr>
          <p:cNvPr id="111" name="Google Shape;111;p14"/>
          <p:cNvSpPr txBox="1"/>
          <p:nvPr/>
        </p:nvSpPr>
        <p:spPr>
          <a:xfrm>
            <a:off x="13710618" y="4387878"/>
            <a:ext cx="5141301" cy="52133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a:solidFill>
                  <a:srgbClr val="FFFFFF"/>
                </a:solidFill>
                <a:latin typeface="DM Sans"/>
                <a:ea typeface="DM Sans"/>
                <a:cs typeface="DM Sans"/>
                <a:sym typeface="DM Sans"/>
              </a:rPr>
              <a:t>CANVA</a:t>
            </a:r>
            <a:endParaRPr/>
          </a:p>
        </p:txBody>
      </p:sp>
      <p:sp>
        <p:nvSpPr>
          <p:cNvPr id="112" name="Google Shape;112;p14"/>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113" name="Google Shape;113;p14"/>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114" name="Google Shape;114;p14"/>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reallygreatsite.com</a:t>
            </a:r>
            <a:endParaRPr/>
          </a:p>
        </p:txBody>
      </p:sp>
      <p:sp>
        <p:nvSpPr>
          <p:cNvPr id="115" name="Google Shape;115;p14"/>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@reallygreatsite</a:t>
            </a:r>
            <a:endParaRPr/>
          </a:p>
        </p:txBody>
      </p:sp>
      <p:grpSp>
        <p:nvGrpSpPr>
          <p:cNvPr id="116" name="Google Shape;116;p14"/>
          <p:cNvGrpSpPr/>
          <p:nvPr/>
        </p:nvGrpSpPr>
        <p:grpSpPr>
          <a:xfrm>
            <a:off x="15380457" y="1028700"/>
            <a:ext cx="2438400" cy="2438400"/>
            <a:chOff x="0" y="0"/>
            <a:chExt cx="812800" cy="812800"/>
          </a:xfrm>
        </p:grpSpPr>
        <p:sp>
          <p:nvSpPr>
            <p:cNvPr id="117" name="Google Shape;117;p14"/>
            <p:cNvSpPr/>
            <p:nvPr/>
          </p:nvSpPr>
          <p:spPr>
            <a:xfrm>
              <a:off x="0" y="0"/>
              <a:ext cx="812800" cy="812800"/>
            </a:xfrm>
            <a:custGeom>
              <a:avLst/>
              <a:gdLst/>
              <a:ahLst/>
              <a:cxnLst/>
              <a:rect l="l" t="t" r="r" b="b"/>
              <a:pathLst>
                <a:path w="812800" h="812800" extrusionOk="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1626"/>
            </a:solidFill>
            <a:ln>
              <a:noFill/>
            </a:ln>
          </p:spPr>
          <p:txBody>
            <a:bodyPr/>
            <a:lstStyle/>
            <a:p>
              <a:endParaRPr lang="en-US"/>
            </a:p>
          </p:txBody>
        </p:sp>
        <p:sp>
          <p:nvSpPr>
            <p:cNvPr id="118" name="Google Shape;118;p14"/>
            <p:cNvSpPr txBox="1"/>
            <p:nvPr/>
          </p:nvSpPr>
          <p:spPr>
            <a:xfrm>
              <a:off x="127000" y="79375"/>
              <a:ext cx="558800" cy="606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4536"/>
        </a:solidFill>
        <a:effectLst/>
      </p:bgPr>
    </p:bg>
    <p:spTree>
      <p:nvGrpSpPr>
        <p:cNvPr id="1" name="Shape 165"/>
        <p:cNvGrpSpPr/>
        <p:nvPr/>
      </p:nvGrpSpPr>
      <p:grpSpPr>
        <a:xfrm>
          <a:off x="0" y="0"/>
          <a:ext cx="0" cy="0"/>
          <a:chOff x="0" y="0"/>
          <a:chExt cx="0" cy="0"/>
        </a:xfrm>
      </p:grpSpPr>
      <p:pic>
        <p:nvPicPr>
          <p:cNvPr id="166" name="Google Shape;166;p16"/>
          <p:cNvPicPr preferRelativeResize="0"/>
          <p:nvPr/>
        </p:nvPicPr>
        <p:blipFill>
          <a:blip r:embed="rId3"/>
          <a:srcRect/>
          <a:stretch/>
        </p:blipFill>
        <p:spPr>
          <a:xfrm>
            <a:off x="4881554" y="881054"/>
            <a:ext cx="8524892" cy="8524892"/>
          </a:xfrm>
          <a:prstGeom prst="rect">
            <a:avLst/>
          </a:prstGeom>
          <a:noFill/>
          <a:ln>
            <a:noFill/>
          </a:ln>
        </p:spPr>
      </p:pic>
      <p:cxnSp>
        <p:nvCxnSpPr>
          <p:cNvPr id="167" name="Google Shape;167;p16"/>
          <p:cNvCxnSpPr/>
          <p:nvPr/>
        </p:nvCxnSpPr>
        <p:spPr>
          <a:xfrm>
            <a:off x="469143" y="598506"/>
            <a:ext cx="17349715" cy="0"/>
          </a:xfrm>
          <a:prstGeom prst="straightConnector1">
            <a:avLst/>
          </a:prstGeom>
          <a:noFill/>
          <a:ln w="38100" cap="flat" cmpd="sng">
            <a:solidFill>
              <a:srgbClr val="FFFFFF"/>
            </a:solidFill>
            <a:prstDash val="solid"/>
            <a:round/>
            <a:headEnd type="none" w="sm" len="sm"/>
            <a:tailEnd type="none" w="sm" len="sm"/>
          </a:ln>
        </p:spPr>
      </p:cxnSp>
      <p:cxnSp>
        <p:nvCxnSpPr>
          <p:cNvPr id="168" name="Google Shape;168;p16"/>
          <p:cNvCxnSpPr/>
          <p:nvPr/>
        </p:nvCxnSpPr>
        <p:spPr>
          <a:xfrm>
            <a:off x="469143" y="9681901"/>
            <a:ext cx="17349715" cy="0"/>
          </a:xfrm>
          <a:prstGeom prst="straightConnector1">
            <a:avLst/>
          </a:prstGeom>
          <a:noFill/>
          <a:ln w="38100" cap="flat" cmpd="sng">
            <a:solidFill>
              <a:srgbClr val="FFFFFF"/>
            </a:solidFill>
            <a:prstDash val="solid"/>
            <a:round/>
            <a:headEnd type="none" w="sm" len="sm"/>
            <a:tailEnd type="none" w="sm" len="sm"/>
          </a:ln>
        </p:spPr>
      </p:cxnSp>
      <p:sp>
        <p:nvSpPr>
          <p:cNvPr id="169" name="Google Shape;169;p16"/>
          <p:cNvSpPr txBox="1"/>
          <p:nvPr/>
        </p:nvSpPr>
        <p:spPr>
          <a:xfrm>
            <a:off x="469143" y="981075"/>
            <a:ext cx="15117860" cy="209320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1335" b="1" i="0" u="none" strike="noStrike" cap="none" dirty="0" err="1">
                <a:solidFill>
                  <a:srgbClr val="FFFFFF"/>
                </a:solidFill>
                <a:latin typeface="Arimo"/>
                <a:ea typeface="Arimo"/>
                <a:cs typeface="Arimo"/>
                <a:sym typeface="Arimo"/>
              </a:rPr>
              <a:t>Giới</a:t>
            </a:r>
            <a:r>
              <a:rPr lang="en-US" sz="11335" b="1" i="0" u="none" strike="noStrike" cap="none" dirty="0">
                <a:solidFill>
                  <a:srgbClr val="FFFFFF"/>
                </a:solidFill>
                <a:latin typeface="Arimo"/>
                <a:ea typeface="Arimo"/>
                <a:cs typeface="Arimo"/>
                <a:sym typeface="Arimo"/>
              </a:rPr>
              <a:t> </a:t>
            </a:r>
            <a:r>
              <a:rPr lang="en-US" sz="11335" b="1" i="0" u="none" strike="noStrike" cap="none" dirty="0" err="1">
                <a:solidFill>
                  <a:srgbClr val="FFFFFF"/>
                </a:solidFill>
                <a:latin typeface="Arimo"/>
                <a:ea typeface="Arimo"/>
                <a:cs typeface="Arimo"/>
                <a:sym typeface="Arimo"/>
              </a:rPr>
              <a:t>thiệu</a:t>
            </a:r>
            <a:r>
              <a:rPr lang="en-US" sz="11335" b="1" i="0" u="none" strike="noStrike" cap="none" dirty="0">
                <a:solidFill>
                  <a:srgbClr val="FFFFFF"/>
                </a:solidFill>
                <a:latin typeface="Arimo"/>
                <a:ea typeface="Arimo"/>
                <a:cs typeface="Arimo"/>
                <a:sym typeface="Arimo"/>
              </a:rPr>
              <a:t> </a:t>
            </a:r>
            <a:r>
              <a:rPr lang="en-US" sz="11335" b="1" i="0" u="none" strike="noStrike" cap="none" dirty="0" err="1">
                <a:solidFill>
                  <a:srgbClr val="FFFFFF"/>
                </a:solidFill>
                <a:latin typeface="Arimo"/>
                <a:ea typeface="Arimo"/>
                <a:cs typeface="Arimo"/>
                <a:sym typeface="Arimo"/>
              </a:rPr>
              <a:t>thành</a:t>
            </a:r>
            <a:r>
              <a:rPr lang="en-US" sz="11335" b="1" i="0" u="none" strike="noStrike" cap="none" dirty="0">
                <a:solidFill>
                  <a:srgbClr val="FFFFFF"/>
                </a:solidFill>
                <a:latin typeface="Arimo"/>
                <a:ea typeface="Arimo"/>
                <a:cs typeface="Arimo"/>
                <a:sym typeface="Arimo"/>
              </a:rPr>
              <a:t> </a:t>
            </a:r>
            <a:r>
              <a:rPr lang="en-US" sz="11335" b="1" i="0" u="none" strike="noStrike" cap="none" dirty="0" err="1">
                <a:solidFill>
                  <a:srgbClr val="FFFFFF"/>
                </a:solidFill>
                <a:latin typeface="Arimo"/>
                <a:ea typeface="Arimo"/>
                <a:cs typeface="Arimo"/>
                <a:sym typeface="Arimo"/>
              </a:rPr>
              <a:t>viên</a:t>
            </a:r>
            <a:endParaRPr dirty="0"/>
          </a:p>
        </p:txBody>
      </p:sp>
      <p:sp>
        <p:nvSpPr>
          <p:cNvPr id="170" name="Google Shape;170;p16"/>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Company Name</a:t>
            </a:r>
            <a:endParaRPr/>
          </a:p>
        </p:txBody>
      </p:sp>
      <p:sp>
        <p:nvSpPr>
          <p:cNvPr id="171" name="Google Shape;171;p16"/>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November 24, 2023 </a:t>
            </a:r>
            <a:endParaRPr/>
          </a:p>
        </p:txBody>
      </p:sp>
      <p:sp>
        <p:nvSpPr>
          <p:cNvPr id="172" name="Google Shape;172;p16"/>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reallygreatsite.com</a:t>
            </a:r>
            <a:endParaRPr/>
          </a:p>
        </p:txBody>
      </p:sp>
      <p:sp>
        <p:nvSpPr>
          <p:cNvPr id="173" name="Google Shape;173;p16"/>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@reallygreatsite</a:t>
            </a:r>
            <a:endParaRPr/>
          </a:p>
        </p:txBody>
      </p:sp>
      <p:sp>
        <p:nvSpPr>
          <p:cNvPr id="174" name="Google Shape;174;p16"/>
          <p:cNvSpPr txBox="1"/>
          <p:nvPr/>
        </p:nvSpPr>
        <p:spPr>
          <a:xfrm>
            <a:off x="2602523" y="7489646"/>
            <a:ext cx="15216335" cy="2093202"/>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1335" b="1" i="0" u="none" strike="noStrike" cap="none" dirty="0" err="1">
                <a:solidFill>
                  <a:srgbClr val="FFFFFF"/>
                </a:solidFill>
                <a:latin typeface="Arimo"/>
                <a:ea typeface="Arimo"/>
                <a:cs typeface="Arimo"/>
                <a:sym typeface="Arimo"/>
              </a:rPr>
              <a:t>Thiếu</a:t>
            </a:r>
            <a:r>
              <a:rPr lang="en-US" sz="11335" b="1" i="0" u="none" strike="noStrike" cap="none" dirty="0">
                <a:solidFill>
                  <a:srgbClr val="FFFFFF"/>
                </a:solidFill>
                <a:latin typeface="Arimo"/>
                <a:ea typeface="Arimo"/>
                <a:cs typeface="Arimo"/>
                <a:sym typeface="Arimo"/>
              </a:rPr>
              <a:t> </a:t>
            </a:r>
            <a:r>
              <a:rPr lang="en-US" sz="11335" b="1" i="0" u="none" strike="noStrike" cap="none" dirty="0" err="1">
                <a:solidFill>
                  <a:srgbClr val="FFFFFF"/>
                </a:solidFill>
                <a:latin typeface="Arimo"/>
                <a:ea typeface="Arimo"/>
                <a:cs typeface="Arimo"/>
                <a:sym typeface="Arimo"/>
              </a:rPr>
              <a:t>giợi</a:t>
            </a:r>
            <a:r>
              <a:rPr lang="en-US" sz="11335" b="1" i="0" u="none" strike="noStrike" cap="none" dirty="0">
                <a:solidFill>
                  <a:srgbClr val="FFFFFF"/>
                </a:solidFill>
                <a:latin typeface="Arimo"/>
                <a:ea typeface="Arimo"/>
                <a:cs typeface="Arimo"/>
                <a:sym typeface="Arimo"/>
              </a:rPr>
              <a:t> </a:t>
            </a:r>
            <a:r>
              <a:rPr lang="en-US" sz="11335" b="1" i="0" u="none" strike="noStrike" cap="none" dirty="0" err="1">
                <a:solidFill>
                  <a:srgbClr val="FFFFFF"/>
                </a:solidFill>
                <a:latin typeface="Arimo"/>
                <a:ea typeface="Arimo"/>
                <a:cs typeface="Arimo"/>
                <a:sym typeface="Arimo"/>
              </a:rPr>
              <a:t>viền</a:t>
            </a:r>
            <a:r>
              <a:rPr lang="en-US" sz="11335" b="1" i="0" u="none" strike="noStrike" cap="none" dirty="0">
                <a:solidFill>
                  <a:srgbClr val="FFFFFF"/>
                </a:solidFill>
                <a:latin typeface="Arimo"/>
                <a:ea typeface="Arimo"/>
                <a:cs typeface="Arimo"/>
                <a:sym typeface="Arimo"/>
              </a:rPr>
              <a:t> </a:t>
            </a:r>
            <a:r>
              <a:rPr lang="en-US" sz="11335" b="1" i="0" u="none" strike="noStrike" cap="none" dirty="0" err="1">
                <a:solidFill>
                  <a:srgbClr val="FFFFFF"/>
                </a:solidFill>
                <a:latin typeface="Arimo"/>
                <a:ea typeface="Arimo"/>
                <a:cs typeface="Arimo"/>
                <a:sym typeface="Arimo"/>
              </a:rPr>
              <a:t>thanh</a:t>
            </a:r>
            <a:endParaRPr dirty="0"/>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17"/>
          <p:cNvPicPr preferRelativeResize="0"/>
          <p:nvPr/>
        </p:nvPicPr>
        <p:blipFill>
          <a:blip r:embed="rId3">
            <a:alphaModFix/>
          </a:blip>
          <a:stretch>
            <a:fillRect/>
          </a:stretch>
        </p:blipFill>
        <p:spPr>
          <a:xfrm>
            <a:off x="469150" y="3328262"/>
            <a:ext cx="17349699" cy="6353638"/>
          </a:xfrm>
          <a:prstGeom prst="rect">
            <a:avLst/>
          </a:prstGeom>
          <a:noFill/>
          <a:ln>
            <a:noFill/>
          </a:ln>
        </p:spPr>
      </p:pic>
      <p:cxnSp>
        <p:nvCxnSpPr>
          <p:cNvPr id="180" name="Google Shape;180;p17"/>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181" name="Google Shape;181;p17"/>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182" name="Google Shape;182;p17"/>
          <p:cNvSpPr txBox="1"/>
          <p:nvPr/>
        </p:nvSpPr>
        <p:spPr>
          <a:xfrm>
            <a:off x="1028700" y="1038225"/>
            <a:ext cx="162306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799" b="1" i="0" u="none" strike="noStrike" cap="none" dirty="0">
                <a:solidFill>
                  <a:srgbClr val="3F4536"/>
                </a:solidFill>
                <a:latin typeface="DM Sans"/>
                <a:ea typeface="DM Sans"/>
                <a:cs typeface="DM Sans"/>
                <a:sym typeface="DM Sans"/>
              </a:rPr>
              <a:t>KHẢI VÀ NHỮNG NGƯỜI BẠN</a:t>
            </a:r>
            <a:endParaRPr dirty="0"/>
          </a:p>
        </p:txBody>
      </p:sp>
      <p:sp>
        <p:nvSpPr>
          <p:cNvPr id="183" name="Google Shape;183;p17"/>
          <p:cNvSpPr txBox="1"/>
          <p:nvPr/>
        </p:nvSpPr>
        <p:spPr>
          <a:xfrm>
            <a:off x="1365337" y="2428875"/>
            <a:ext cx="15557326" cy="42011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dirty="0" err="1">
                <a:solidFill>
                  <a:srgbClr val="3F4536"/>
                </a:solidFill>
                <a:latin typeface="DM Sans"/>
                <a:ea typeface="DM Sans"/>
                <a:cs typeface="DM Sans"/>
                <a:sym typeface="DM Sans"/>
              </a:rPr>
              <a:t>Nơi</a:t>
            </a:r>
            <a:r>
              <a:rPr lang="en-US" sz="2100" b="0" i="0" u="none" strike="noStrike" cap="none" dirty="0">
                <a:solidFill>
                  <a:srgbClr val="3F4536"/>
                </a:solidFill>
                <a:latin typeface="DM Sans"/>
                <a:ea typeface="DM Sans"/>
                <a:cs typeface="DM Sans"/>
                <a:sym typeface="DM Sans"/>
              </a:rPr>
              <a:t> </a:t>
            </a:r>
            <a:r>
              <a:rPr lang="en-US" sz="2100" b="0" i="0" u="none" strike="noStrike" cap="none" dirty="0" err="1">
                <a:solidFill>
                  <a:srgbClr val="3F4536"/>
                </a:solidFill>
                <a:latin typeface="DM Sans"/>
                <a:ea typeface="DM Sans"/>
                <a:cs typeface="DM Sans"/>
                <a:sym typeface="DM Sans"/>
              </a:rPr>
              <a:t>tinh</a:t>
            </a:r>
            <a:r>
              <a:rPr lang="en-US" sz="2100" b="0" i="0" u="none" strike="noStrike" cap="none" dirty="0">
                <a:solidFill>
                  <a:srgbClr val="3F4536"/>
                </a:solidFill>
                <a:latin typeface="DM Sans"/>
                <a:ea typeface="DM Sans"/>
                <a:cs typeface="DM Sans"/>
                <a:sym typeface="DM Sans"/>
              </a:rPr>
              <a:t> </a:t>
            </a:r>
            <a:r>
              <a:rPr lang="en-US" sz="2100" b="0" i="0" u="none" strike="noStrike" cap="none" dirty="0" err="1">
                <a:solidFill>
                  <a:srgbClr val="3F4536"/>
                </a:solidFill>
                <a:latin typeface="DM Sans"/>
                <a:ea typeface="DM Sans"/>
                <a:cs typeface="DM Sans"/>
                <a:sym typeface="DM Sans"/>
              </a:rPr>
              <a:t>hoa</a:t>
            </a:r>
            <a:r>
              <a:rPr lang="en-US" sz="2100" b="0" i="0" u="none" strike="noStrike" cap="none" dirty="0">
                <a:solidFill>
                  <a:srgbClr val="3F4536"/>
                </a:solidFill>
                <a:latin typeface="DM Sans"/>
                <a:ea typeface="DM Sans"/>
                <a:cs typeface="DM Sans"/>
                <a:sym typeface="DM Sans"/>
              </a:rPr>
              <a:t> </a:t>
            </a:r>
            <a:r>
              <a:rPr lang="en-US" sz="2100" b="0" i="0" u="none" strike="noStrike" cap="none" dirty="0" err="1">
                <a:solidFill>
                  <a:srgbClr val="3F4536"/>
                </a:solidFill>
                <a:latin typeface="DM Sans"/>
                <a:ea typeface="DM Sans"/>
                <a:cs typeface="DM Sans"/>
                <a:sym typeface="DM Sans"/>
              </a:rPr>
              <a:t>hội</a:t>
            </a:r>
            <a:r>
              <a:rPr lang="en-US" sz="2100" b="0" i="0" u="none" strike="noStrike" cap="none" dirty="0">
                <a:solidFill>
                  <a:srgbClr val="3F4536"/>
                </a:solidFill>
                <a:latin typeface="DM Sans"/>
                <a:ea typeface="DM Sans"/>
                <a:cs typeface="DM Sans"/>
                <a:sym typeface="DM Sans"/>
              </a:rPr>
              <a:t> </a:t>
            </a:r>
            <a:r>
              <a:rPr lang="en-US" sz="2100" b="0" i="0" u="none" strike="noStrike" cap="none" dirty="0" err="1">
                <a:solidFill>
                  <a:srgbClr val="3F4536"/>
                </a:solidFill>
                <a:latin typeface="DM Sans"/>
                <a:ea typeface="DM Sans"/>
                <a:cs typeface="DM Sans"/>
                <a:sym typeface="DM Sans"/>
              </a:rPr>
              <a:t>tụ</a:t>
            </a:r>
            <a:endParaRPr dirty="0"/>
          </a:p>
        </p:txBody>
      </p:sp>
      <p:sp>
        <p:nvSpPr>
          <p:cNvPr id="184" name="Google Shape;184;p17"/>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185" name="Google Shape;185;p17"/>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November 24, 2023 </a:t>
            </a:r>
            <a:endParaRPr/>
          </a:p>
        </p:txBody>
      </p:sp>
      <p:sp>
        <p:nvSpPr>
          <p:cNvPr id="186" name="Google Shape;186;p17"/>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187" name="Google Shape;187;p17"/>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a:t>
            </a:r>
            <a:endParaRPr/>
          </a:p>
        </p:txBody>
      </p:sp>
      <p:grpSp>
        <p:nvGrpSpPr>
          <p:cNvPr id="4" name="Group 3">
            <a:extLst>
              <a:ext uri="{FF2B5EF4-FFF2-40B4-BE49-F238E27FC236}">
                <a16:creationId xmlns:a16="http://schemas.microsoft.com/office/drawing/2014/main" id="{38D7F5D8-FF40-B26F-9561-971992F31B91}"/>
              </a:ext>
            </a:extLst>
          </p:cNvPr>
          <p:cNvGrpSpPr/>
          <p:nvPr/>
        </p:nvGrpSpPr>
        <p:grpSpPr>
          <a:xfrm>
            <a:off x="469133" y="3334856"/>
            <a:ext cx="17349715" cy="6353638"/>
            <a:chOff x="469133" y="3334856"/>
            <a:chExt cx="17349715" cy="6353638"/>
          </a:xfrm>
        </p:grpSpPr>
        <p:pic>
          <p:nvPicPr>
            <p:cNvPr id="2" name="Picture 1">
              <a:extLst>
                <a:ext uri="{FF2B5EF4-FFF2-40B4-BE49-F238E27FC236}">
                  <a16:creationId xmlns:a16="http://schemas.microsoft.com/office/drawing/2014/main" id="{1FEB1D2D-402A-228C-75D6-A2ABB955BB79}"/>
                </a:ext>
              </a:extLst>
            </p:cNvPr>
            <p:cNvPicPr>
              <a:picLocks noChangeAspect="1"/>
            </p:cNvPicPr>
            <p:nvPr/>
          </p:nvPicPr>
          <p:blipFill rotWithShape="1">
            <a:blip r:embed="rId4"/>
            <a:srcRect l="34878" t="2395" r="453"/>
            <a:stretch/>
          </p:blipFill>
          <p:spPr>
            <a:xfrm>
              <a:off x="469133" y="3334856"/>
              <a:ext cx="17349715" cy="6353638"/>
            </a:xfrm>
            <a:prstGeom prst="rect">
              <a:avLst/>
            </a:prstGeom>
          </p:spPr>
        </p:pic>
        <p:sp>
          <p:nvSpPr>
            <p:cNvPr id="3" name="Rectangle 2">
              <a:extLst>
                <a:ext uri="{FF2B5EF4-FFF2-40B4-BE49-F238E27FC236}">
                  <a16:creationId xmlns:a16="http://schemas.microsoft.com/office/drawing/2014/main" id="{5A68C30D-B7CA-66EE-C66F-C46FA612DED3}"/>
                </a:ext>
              </a:extLst>
            </p:cNvPr>
            <p:cNvSpPr/>
            <p:nvPr/>
          </p:nvSpPr>
          <p:spPr>
            <a:xfrm>
              <a:off x="10353822" y="7244862"/>
              <a:ext cx="1125415" cy="613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cxnSp>
        <p:nvCxnSpPr>
          <p:cNvPr id="350" name="Google Shape;350;p26"/>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351" name="Google Shape;351;p26"/>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352" name="Google Shape;352;p26"/>
          <p:cNvSpPr txBox="1"/>
          <p:nvPr/>
        </p:nvSpPr>
        <p:spPr>
          <a:xfrm>
            <a:off x="10277036" y="821977"/>
            <a:ext cx="7541822" cy="406252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1" i="0" u="none" strike="noStrike" cap="none" dirty="0">
                <a:solidFill>
                  <a:srgbClr val="3F4536"/>
                </a:solidFill>
                <a:latin typeface="DM Sans"/>
                <a:ea typeface="DM Sans"/>
                <a:cs typeface="DM Sans"/>
                <a:sym typeface="DM Sans"/>
              </a:rPr>
              <a:t>Leader ?</a:t>
            </a:r>
          </a:p>
          <a:p>
            <a:pPr marL="0" marR="0" lvl="0" indent="0" algn="l" rtl="0">
              <a:lnSpc>
                <a:spcPct val="120002"/>
              </a:lnSpc>
              <a:spcBef>
                <a:spcPts val="0"/>
              </a:spcBef>
              <a:spcAft>
                <a:spcPts val="0"/>
              </a:spcAft>
              <a:buNone/>
            </a:pPr>
            <a:r>
              <a:rPr lang="en-US" sz="6600" b="1" dirty="0" err="1">
                <a:solidFill>
                  <a:srgbClr val="3F4536"/>
                </a:solidFill>
                <a:latin typeface="DM Sans"/>
                <a:sym typeface="DM Sans"/>
              </a:rPr>
              <a:t>Phạm</a:t>
            </a:r>
            <a:r>
              <a:rPr lang="en-US" sz="6600" b="1" dirty="0">
                <a:solidFill>
                  <a:srgbClr val="3F4536"/>
                </a:solidFill>
                <a:latin typeface="DM Sans"/>
                <a:sym typeface="DM Sans"/>
              </a:rPr>
              <a:t> </a:t>
            </a:r>
            <a:r>
              <a:rPr lang="en-US" sz="6600" b="1" dirty="0" err="1">
                <a:solidFill>
                  <a:srgbClr val="3F4536"/>
                </a:solidFill>
                <a:latin typeface="DM Sans"/>
                <a:sym typeface="DM Sans"/>
              </a:rPr>
              <a:t>Hữu</a:t>
            </a:r>
            <a:r>
              <a:rPr lang="en-US" sz="6600" b="1" dirty="0">
                <a:solidFill>
                  <a:srgbClr val="3F4536"/>
                </a:solidFill>
                <a:latin typeface="DM Sans"/>
                <a:sym typeface="DM Sans"/>
              </a:rPr>
              <a:t> Quang </a:t>
            </a:r>
            <a:r>
              <a:rPr lang="en-US" sz="6600" b="1" dirty="0" err="1">
                <a:solidFill>
                  <a:srgbClr val="3F4536"/>
                </a:solidFill>
                <a:latin typeface="DM Sans"/>
                <a:sym typeface="DM Sans"/>
              </a:rPr>
              <a:t>Khải</a:t>
            </a:r>
            <a:endParaRPr sz="1050" dirty="0"/>
          </a:p>
        </p:txBody>
      </p:sp>
      <p:sp>
        <p:nvSpPr>
          <p:cNvPr id="353" name="Google Shape;353;p26"/>
          <p:cNvSpPr txBox="1"/>
          <p:nvPr/>
        </p:nvSpPr>
        <p:spPr>
          <a:xfrm>
            <a:off x="10277036" y="5848895"/>
            <a:ext cx="7541822" cy="1600438"/>
          </a:xfrm>
          <a:prstGeom prst="rect">
            <a:avLst/>
          </a:prstGeom>
          <a:noFill/>
          <a:ln>
            <a:noFill/>
          </a:ln>
        </p:spPr>
        <p:txBody>
          <a:bodyPr spcFirstLastPara="1" wrap="square" lIns="0" tIns="0" rIns="0" bIns="0" anchor="t" anchorCtr="0">
            <a:spAutoFit/>
          </a:bodyPr>
          <a:lstStyle/>
          <a:p>
            <a:pPr marL="0" indent="0">
              <a:buNone/>
            </a:pPr>
            <a:r>
              <a:rPr lang="en-US" sz="2600" dirty="0" err="1">
                <a:latin typeface="DM Sans" pitchFamily="2" charset="0"/>
              </a:rPr>
              <a:t>Trưởng</a:t>
            </a:r>
            <a:r>
              <a:rPr lang="en-US" sz="2600" dirty="0">
                <a:latin typeface="DM Sans" pitchFamily="2" charset="0"/>
              </a:rPr>
              <a:t> </a:t>
            </a:r>
            <a:r>
              <a:rPr lang="en-US" sz="2600" dirty="0" err="1">
                <a:latin typeface="DM Sans" pitchFamily="2" charset="0"/>
              </a:rPr>
              <a:t>nhóm</a:t>
            </a:r>
            <a:r>
              <a:rPr lang="en-US" sz="2600" dirty="0">
                <a:latin typeface="DM Sans" pitchFamily="2" charset="0"/>
              </a:rPr>
              <a:t>:</a:t>
            </a:r>
          </a:p>
          <a:p>
            <a:pPr marL="0" indent="0">
              <a:buNone/>
            </a:pPr>
            <a:r>
              <a:rPr lang="en-US" sz="2600" dirty="0" err="1">
                <a:latin typeface="DM Sans" pitchFamily="2" charset="0"/>
              </a:rPr>
              <a:t>Định</a:t>
            </a:r>
            <a:r>
              <a:rPr lang="en-US" sz="2600" dirty="0">
                <a:latin typeface="DM Sans" pitchFamily="2" charset="0"/>
              </a:rPr>
              <a:t> </a:t>
            </a:r>
            <a:r>
              <a:rPr lang="en-US" sz="2600" dirty="0" err="1">
                <a:latin typeface="DM Sans" pitchFamily="2" charset="0"/>
              </a:rPr>
              <a:t>hướng</a:t>
            </a:r>
            <a:r>
              <a:rPr lang="en-US" sz="2600" dirty="0">
                <a:latin typeface="DM Sans" pitchFamily="2" charset="0"/>
              </a:rPr>
              <a:t>: Vi </a:t>
            </a:r>
            <a:r>
              <a:rPr lang="en-US" sz="2600" dirty="0" err="1">
                <a:latin typeface="DM Sans" pitchFamily="2" charset="0"/>
              </a:rPr>
              <a:t>xử</a:t>
            </a:r>
            <a:r>
              <a:rPr lang="en-US" sz="2600" dirty="0">
                <a:latin typeface="DM Sans" pitchFamily="2" charset="0"/>
              </a:rPr>
              <a:t> </a:t>
            </a:r>
            <a:r>
              <a:rPr lang="en-US" sz="2600" dirty="0" err="1">
                <a:latin typeface="DM Sans" pitchFamily="2" charset="0"/>
              </a:rPr>
              <a:t>lý</a:t>
            </a:r>
            <a:r>
              <a:rPr lang="en-US" sz="2600" dirty="0">
                <a:latin typeface="DM Sans" pitchFamily="2" charset="0"/>
              </a:rPr>
              <a:t> (</a:t>
            </a:r>
            <a:r>
              <a:rPr lang="en-US" sz="2600" dirty="0" err="1">
                <a:latin typeface="DM Sans" pitchFamily="2" charset="0"/>
              </a:rPr>
              <a:t>tương</a:t>
            </a:r>
            <a:r>
              <a:rPr lang="en-US" sz="2600" dirty="0">
                <a:latin typeface="DM Sans" pitchFamily="2" charset="0"/>
              </a:rPr>
              <a:t> </a:t>
            </a:r>
            <a:r>
              <a:rPr lang="en-US" sz="2600" dirty="0" err="1">
                <a:latin typeface="DM Sans" pitchFamily="2" charset="0"/>
              </a:rPr>
              <a:t>tự</a:t>
            </a:r>
            <a:r>
              <a:rPr lang="en-US" sz="2600" dirty="0">
                <a:latin typeface="DM Sans" pitchFamily="2" charset="0"/>
              </a:rPr>
              <a:t> &amp; </a:t>
            </a:r>
            <a:r>
              <a:rPr lang="en-US" sz="2600" dirty="0" err="1">
                <a:latin typeface="DM Sans" pitchFamily="2" charset="0"/>
              </a:rPr>
              <a:t>số</a:t>
            </a:r>
            <a:r>
              <a:rPr lang="en-US" sz="2600" dirty="0">
                <a:latin typeface="DM Sans" pitchFamily="2" charset="0"/>
              </a:rPr>
              <a:t>)</a:t>
            </a:r>
          </a:p>
          <a:p>
            <a:pPr marL="0" indent="0">
              <a:buNone/>
            </a:pPr>
            <a:r>
              <a:rPr lang="en-US" sz="2600" dirty="0" err="1">
                <a:latin typeface="DM Sans" pitchFamily="2" charset="0"/>
              </a:rPr>
              <a:t>Kỹ</a:t>
            </a:r>
            <a:r>
              <a:rPr lang="en-US" sz="2600" dirty="0">
                <a:latin typeface="DM Sans" pitchFamily="2" charset="0"/>
              </a:rPr>
              <a:t> </a:t>
            </a:r>
            <a:r>
              <a:rPr lang="en-US" sz="2600" dirty="0" err="1">
                <a:latin typeface="DM Sans" pitchFamily="2" charset="0"/>
              </a:rPr>
              <a:t>năng</a:t>
            </a:r>
            <a:r>
              <a:rPr lang="en-US" sz="2600" dirty="0">
                <a:latin typeface="DM Sans" pitchFamily="2" charset="0"/>
              </a:rPr>
              <a:t>: </a:t>
            </a:r>
            <a:r>
              <a:rPr lang="en-US" sz="2600" dirty="0" err="1">
                <a:latin typeface="DM Sans" pitchFamily="2" charset="0"/>
              </a:rPr>
              <a:t>phân</a:t>
            </a:r>
            <a:r>
              <a:rPr lang="en-US" sz="2600" dirty="0">
                <a:latin typeface="DM Sans" pitchFamily="2" charset="0"/>
              </a:rPr>
              <a:t> </a:t>
            </a:r>
            <a:r>
              <a:rPr lang="en-US" sz="2600" dirty="0" err="1">
                <a:latin typeface="DM Sans" pitchFamily="2" charset="0"/>
              </a:rPr>
              <a:t>tích</a:t>
            </a:r>
            <a:r>
              <a:rPr lang="en-US" sz="2600" dirty="0">
                <a:latin typeface="DM Sans" pitchFamily="2" charset="0"/>
              </a:rPr>
              <a:t> </a:t>
            </a:r>
            <a:r>
              <a:rPr lang="en-US" sz="2600" dirty="0" err="1">
                <a:latin typeface="DM Sans" pitchFamily="2" charset="0"/>
              </a:rPr>
              <a:t>khách</a:t>
            </a:r>
            <a:r>
              <a:rPr lang="en-US" sz="2600" dirty="0">
                <a:latin typeface="DM Sans" pitchFamily="2" charset="0"/>
              </a:rPr>
              <a:t> </a:t>
            </a:r>
            <a:r>
              <a:rPr lang="en-US" sz="2600" dirty="0" err="1">
                <a:latin typeface="DM Sans" pitchFamily="2" charset="0"/>
              </a:rPr>
              <a:t>hàng</a:t>
            </a:r>
            <a:r>
              <a:rPr lang="en-US" sz="2600" dirty="0">
                <a:latin typeface="DM Sans" pitchFamily="2" charset="0"/>
              </a:rPr>
              <a:t>, C/C++</a:t>
            </a:r>
          </a:p>
          <a:p>
            <a:pPr marL="0" indent="0">
              <a:buNone/>
            </a:pPr>
            <a:r>
              <a:rPr lang="en-US" sz="2600" dirty="0">
                <a:latin typeface="DM Sans" pitchFamily="2" charset="0"/>
              </a:rPr>
              <a:t>Mail: </a:t>
            </a:r>
            <a:r>
              <a:rPr lang="en-US" sz="2600" u="sng" dirty="0">
                <a:solidFill>
                  <a:srgbClr val="0563C1"/>
                </a:solidFill>
                <a:latin typeface="DM Sans" pitchFamily="2" charset="0"/>
                <a:hlinkClick r:id="rId3"/>
              </a:rPr>
              <a:t>khai.phq210461@sis.hust.edu.vn</a:t>
            </a:r>
            <a:endParaRPr lang="en-US" sz="2600" u="sng" dirty="0">
              <a:solidFill>
                <a:srgbClr val="0563C1"/>
              </a:solidFill>
              <a:latin typeface="DM Sans" pitchFamily="2" charset="0"/>
            </a:endParaRPr>
          </a:p>
        </p:txBody>
      </p:sp>
      <p:sp>
        <p:nvSpPr>
          <p:cNvPr id="354" name="Google Shape;354;p26"/>
          <p:cNvSpPr txBox="1"/>
          <p:nvPr/>
        </p:nvSpPr>
        <p:spPr>
          <a:xfrm>
            <a:off x="469143" y="177501"/>
            <a:ext cx="2912662"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dirty="0" err="1">
                <a:solidFill>
                  <a:srgbClr val="3F4536"/>
                </a:solidFill>
                <a:latin typeface="DM Sans"/>
                <a:ea typeface="DM Sans"/>
                <a:cs typeface="DM Sans"/>
                <a:sym typeface="DM Sans"/>
              </a:rPr>
              <a:t>Khải</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và</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những</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người</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bạn</a:t>
            </a:r>
            <a:endParaRPr dirty="0"/>
          </a:p>
        </p:txBody>
      </p:sp>
      <p:sp>
        <p:nvSpPr>
          <p:cNvPr id="355" name="Google Shape;355;p26"/>
          <p:cNvSpPr txBox="1"/>
          <p:nvPr/>
        </p:nvSpPr>
        <p:spPr>
          <a:xfrm>
            <a:off x="14138031" y="177501"/>
            <a:ext cx="3680827" cy="387798"/>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dirty="0" err="1">
                <a:solidFill>
                  <a:srgbClr val="3F4536"/>
                </a:solidFill>
                <a:latin typeface="DM Sans"/>
                <a:sym typeface="DM Sans"/>
              </a:rPr>
              <a:t>Mùng</a:t>
            </a:r>
            <a:r>
              <a:rPr lang="en-US" sz="1800" dirty="0">
                <a:solidFill>
                  <a:srgbClr val="3F4536"/>
                </a:solidFill>
                <a:latin typeface="DM Sans"/>
                <a:sym typeface="DM Sans"/>
              </a:rPr>
              <a:t> 1 </a:t>
            </a:r>
            <a:r>
              <a:rPr lang="en-US" sz="1800" dirty="0" err="1">
                <a:solidFill>
                  <a:srgbClr val="3F4536"/>
                </a:solidFill>
                <a:latin typeface="DM Sans"/>
                <a:sym typeface="DM Sans"/>
              </a:rPr>
              <a:t>đẹp</a:t>
            </a:r>
            <a:r>
              <a:rPr lang="en-US" sz="1800" dirty="0">
                <a:solidFill>
                  <a:srgbClr val="3F4536"/>
                </a:solidFill>
                <a:latin typeface="DM Sans"/>
                <a:sym typeface="DM Sans"/>
              </a:rPr>
              <a:t> </a:t>
            </a:r>
            <a:r>
              <a:rPr lang="en-US" sz="1800" dirty="0" err="1">
                <a:solidFill>
                  <a:srgbClr val="3F4536"/>
                </a:solidFill>
                <a:latin typeface="DM Sans"/>
                <a:sym typeface="DM Sans"/>
              </a:rPr>
              <a:t>trời</a:t>
            </a:r>
            <a:r>
              <a:rPr lang="en-US" sz="1800" dirty="0">
                <a:solidFill>
                  <a:srgbClr val="3F4536"/>
                </a:solidFill>
                <a:latin typeface="DM Sans"/>
                <a:sym typeface="DM Sans"/>
              </a:rPr>
              <a:t> </a:t>
            </a:r>
            <a:r>
              <a:rPr lang="en-US" sz="1800" dirty="0" err="1">
                <a:solidFill>
                  <a:srgbClr val="3F4536"/>
                </a:solidFill>
                <a:latin typeface="DM Sans"/>
                <a:sym typeface="DM Sans"/>
              </a:rPr>
              <a:t>của</a:t>
            </a:r>
            <a:r>
              <a:rPr lang="en-US" sz="1800" dirty="0">
                <a:solidFill>
                  <a:srgbClr val="3F4536"/>
                </a:solidFill>
                <a:latin typeface="DM Sans"/>
                <a:sym typeface="DM Sans"/>
              </a:rPr>
              <a:t> </a:t>
            </a:r>
            <a:r>
              <a:rPr lang="en-US" sz="1800" dirty="0" err="1">
                <a:solidFill>
                  <a:srgbClr val="3F4536"/>
                </a:solidFill>
                <a:latin typeface="DM Sans"/>
                <a:sym typeface="DM Sans"/>
              </a:rPr>
              <a:t>tháng</a:t>
            </a:r>
            <a:r>
              <a:rPr lang="en-US" sz="1800" dirty="0">
                <a:solidFill>
                  <a:srgbClr val="3F4536"/>
                </a:solidFill>
                <a:latin typeface="DM Sans"/>
                <a:sym typeface="DM Sans"/>
              </a:rPr>
              <a:t> 12, 2023</a:t>
            </a:r>
            <a:endParaRPr lang="en-US" sz="1400" dirty="0">
              <a:solidFill>
                <a:srgbClr val="3F4536"/>
              </a:solidFill>
            </a:endParaRPr>
          </a:p>
        </p:txBody>
      </p:sp>
      <p:sp>
        <p:nvSpPr>
          <p:cNvPr id="356" name="Google Shape;356;p26"/>
          <p:cNvSpPr txBox="1"/>
          <p:nvPr/>
        </p:nvSpPr>
        <p:spPr>
          <a:xfrm>
            <a:off x="469142" y="9758101"/>
            <a:ext cx="4848445"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dirty="0">
                <a:solidFill>
                  <a:srgbClr val="3F4536"/>
                </a:solidFill>
                <a:latin typeface="DM Sans"/>
                <a:ea typeface="DM Sans"/>
                <a:cs typeface="DM Sans"/>
                <a:sym typeface="DM Sans"/>
              </a:rPr>
              <a:t>Hanoi University of Science and Technology</a:t>
            </a:r>
            <a:endParaRPr dirty="0"/>
          </a:p>
        </p:txBody>
      </p:sp>
      <p:sp>
        <p:nvSpPr>
          <p:cNvPr id="357" name="Google Shape;357;p26"/>
          <p:cNvSpPr txBox="1"/>
          <p:nvPr/>
        </p:nvSpPr>
        <p:spPr>
          <a:xfrm>
            <a:off x="14906196" y="9758101"/>
            <a:ext cx="2912662" cy="387798"/>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dirty="0">
                <a:solidFill>
                  <a:srgbClr val="3F4536"/>
                </a:solidFill>
                <a:latin typeface="DM Sans"/>
                <a:ea typeface="DM Sans"/>
                <a:cs typeface="DM Sans"/>
                <a:sym typeface="DM Sans"/>
              </a:rPr>
              <a:t>Embedded system and IoT</a:t>
            </a:r>
            <a:endParaRPr dirty="0"/>
          </a:p>
        </p:txBody>
      </p:sp>
      <p:pic>
        <p:nvPicPr>
          <p:cNvPr id="2" name="Picture 1">
            <a:extLst>
              <a:ext uri="{FF2B5EF4-FFF2-40B4-BE49-F238E27FC236}">
                <a16:creationId xmlns:a16="http://schemas.microsoft.com/office/drawing/2014/main" id="{6C396476-6038-54FC-B0B4-C8D227481EA4}"/>
              </a:ext>
            </a:extLst>
          </p:cNvPr>
          <p:cNvPicPr>
            <a:picLocks noChangeAspect="1"/>
          </p:cNvPicPr>
          <p:nvPr/>
        </p:nvPicPr>
        <p:blipFill rotWithShape="1">
          <a:blip r:embed="rId4"/>
          <a:srcRect l="-2194" t="18733" r="2194" b="6149"/>
          <a:stretch/>
        </p:blipFill>
        <p:spPr>
          <a:xfrm>
            <a:off x="469143" y="605098"/>
            <a:ext cx="9045928" cy="9045928"/>
          </a:xfrm>
          <a:prstGeom prst="rect">
            <a:avLst/>
          </a:prstGeom>
        </p:spPr>
      </p:pic>
    </p:spTree>
    <p:extLst>
      <p:ext uri="{BB962C8B-B14F-4D97-AF65-F5344CB8AC3E}">
        <p14:creationId xmlns:p14="http://schemas.microsoft.com/office/powerpoint/2010/main" val="3012654171"/>
      </p:ext>
    </p:extLst>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 name="Picture 2">
            <a:extLst>
              <a:ext uri="{FF2B5EF4-FFF2-40B4-BE49-F238E27FC236}">
                <a16:creationId xmlns:a16="http://schemas.microsoft.com/office/drawing/2014/main" id="{C41031EC-EC4A-B632-4BCF-A7B45E607726}"/>
              </a:ext>
            </a:extLst>
          </p:cNvPr>
          <p:cNvPicPr>
            <a:picLocks noChangeAspect="1"/>
          </p:cNvPicPr>
          <p:nvPr/>
        </p:nvPicPr>
        <p:blipFill rotWithShape="1">
          <a:blip r:embed="rId3"/>
          <a:srcRect l="-5993" t="27032" r="5993" b="-2032"/>
          <a:stretch/>
        </p:blipFill>
        <p:spPr>
          <a:xfrm>
            <a:off x="211015" y="631714"/>
            <a:ext cx="9304056" cy="9304056"/>
          </a:xfrm>
          <a:prstGeom prst="rect">
            <a:avLst/>
          </a:prstGeom>
        </p:spPr>
      </p:pic>
      <p:cxnSp>
        <p:nvCxnSpPr>
          <p:cNvPr id="350" name="Google Shape;350;p26"/>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351" name="Google Shape;351;p26"/>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352" name="Google Shape;352;p26"/>
          <p:cNvSpPr txBox="1"/>
          <p:nvPr/>
        </p:nvSpPr>
        <p:spPr>
          <a:xfrm>
            <a:off x="10277036" y="821977"/>
            <a:ext cx="7541822" cy="406252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1" i="0" u="none" strike="noStrike" cap="none" dirty="0">
                <a:solidFill>
                  <a:srgbClr val="3F4536"/>
                </a:solidFill>
                <a:latin typeface="DM Sans"/>
                <a:ea typeface="DM Sans"/>
                <a:cs typeface="DM Sans"/>
                <a:sym typeface="DM Sans"/>
              </a:rPr>
              <a:t>Member</a:t>
            </a:r>
          </a:p>
          <a:p>
            <a:pPr marL="0" marR="0" lvl="0" indent="0" algn="l" rtl="0">
              <a:lnSpc>
                <a:spcPct val="120002"/>
              </a:lnSpc>
              <a:spcBef>
                <a:spcPts val="0"/>
              </a:spcBef>
              <a:spcAft>
                <a:spcPts val="0"/>
              </a:spcAft>
              <a:buNone/>
            </a:pPr>
            <a:r>
              <a:rPr lang="en-US" sz="6600" b="1" dirty="0" err="1">
                <a:solidFill>
                  <a:srgbClr val="3F4536"/>
                </a:solidFill>
                <a:latin typeface="DM Sans"/>
                <a:sym typeface="DM Sans"/>
              </a:rPr>
              <a:t>Nguyễn</a:t>
            </a:r>
            <a:r>
              <a:rPr lang="en-US" sz="6600" b="1" dirty="0">
                <a:solidFill>
                  <a:srgbClr val="3F4536"/>
                </a:solidFill>
                <a:latin typeface="DM Sans"/>
                <a:sym typeface="DM Sans"/>
              </a:rPr>
              <a:t> Duy </a:t>
            </a:r>
            <a:r>
              <a:rPr lang="en-US" sz="6600" b="1" dirty="0" err="1">
                <a:solidFill>
                  <a:srgbClr val="3F4536"/>
                </a:solidFill>
                <a:latin typeface="DM Sans"/>
                <a:sym typeface="DM Sans"/>
              </a:rPr>
              <a:t>Nhật</a:t>
            </a:r>
            <a:r>
              <a:rPr lang="en-US" sz="6600" b="1" dirty="0">
                <a:solidFill>
                  <a:srgbClr val="3F4536"/>
                </a:solidFill>
                <a:latin typeface="DM Sans"/>
                <a:sym typeface="DM Sans"/>
              </a:rPr>
              <a:t> Quang</a:t>
            </a:r>
            <a:endParaRPr sz="1050" dirty="0"/>
          </a:p>
        </p:txBody>
      </p:sp>
      <p:sp>
        <p:nvSpPr>
          <p:cNvPr id="353" name="Google Shape;353;p26"/>
          <p:cNvSpPr txBox="1"/>
          <p:nvPr/>
        </p:nvSpPr>
        <p:spPr>
          <a:xfrm>
            <a:off x="10277036" y="5848895"/>
            <a:ext cx="7541822" cy="1600438"/>
          </a:xfrm>
          <a:prstGeom prst="rect">
            <a:avLst/>
          </a:prstGeom>
          <a:noFill/>
          <a:ln>
            <a:noFill/>
          </a:ln>
        </p:spPr>
        <p:txBody>
          <a:bodyPr spcFirstLastPara="1" wrap="square" lIns="0" tIns="0" rIns="0" bIns="0" anchor="t" anchorCtr="0">
            <a:spAutoFit/>
          </a:bodyPr>
          <a:lstStyle/>
          <a:p>
            <a:pPr marL="0" indent="0">
              <a:buNone/>
            </a:pPr>
            <a:r>
              <a:rPr lang="vi-VN" sz="2600" dirty="0">
                <a:latin typeface="DM Sans" pitchFamily="2" charset="0"/>
              </a:rPr>
              <a:t>Thành viên:</a:t>
            </a:r>
          </a:p>
          <a:p>
            <a:pPr marL="0" indent="0">
              <a:buNone/>
            </a:pPr>
            <a:r>
              <a:rPr lang="vi-VN" sz="2600" dirty="0">
                <a:latin typeface="DM Sans" pitchFamily="2" charset="0"/>
              </a:rPr>
              <a:t>Định hướng: VSE – kỹ sư cầu nối</a:t>
            </a:r>
          </a:p>
          <a:p>
            <a:pPr marL="0" indent="0">
              <a:buNone/>
            </a:pPr>
            <a:r>
              <a:rPr lang="vi-VN" sz="2600" dirty="0">
                <a:latin typeface="DM Sans" pitchFamily="2" charset="0"/>
              </a:rPr>
              <a:t>Kỹ năng: Code C/C++, Ltspice, Altium, Latex</a:t>
            </a:r>
          </a:p>
          <a:p>
            <a:pPr marL="0" indent="0">
              <a:buNone/>
            </a:pPr>
            <a:r>
              <a:rPr lang="vi-VN" sz="2600" dirty="0">
                <a:latin typeface="DM Sans" pitchFamily="2" charset="0"/>
              </a:rPr>
              <a:t>Mail: quang.ndn213727@sis.hust.edu.vn</a:t>
            </a:r>
          </a:p>
        </p:txBody>
      </p:sp>
      <p:sp>
        <p:nvSpPr>
          <p:cNvPr id="354" name="Google Shape;354;p26"/>
          <p:cNvSpPr txBox="1"/>
          <p:nvPr/>
        </p:nvSpPr>
        <p:spPr>
          <a:xfrm>
            <a:off x="469143" y="177501"/>
            <a:ext cx="2912662"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dirty="0" err="1">
                <a:solidFill>
                  <a:srgbClr val="3F4536"/>
                </a:solidFill>
                <a:latin typeface="DM Sans"/>
                <a:ea typeface="DM Sans"/>
                <a:cs typeface="DM Sans"/>
                <a:sym typeface="DM Sans"/>
              </a:rPr>
              <a:t>Khải</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và</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những</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người</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bạn</a:t>
            </a:r>
            <a:endParaRPr dirty="0"/>
          </a:p>
        </p:txBody>
      </p:sp>
      <p:sp>
        <p:nvSpPr>
          <p:cNvPr id="355" name="Google Shape;355;p26"/>
          <p:cNvSpPr txBox="1"/>
          <p:nvPr/>
        </p:nvSpPr>
        <p:spPr>
          <a:xfrm>
            <a:off x="14138031" y="177501"/>
            <a:ext cx="3680827" cy="387798"/>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dirty="0" err="1">
                <a:solidFill>
                  <a:srgbClr val="3F4536"/>
                </a:solidFill>
                <a:latin typeface="DM Sans"/>
                <a:sym typeface="DM Sans"/>
              </a:rPr>
              <a:t>Mùng</a:t>
            </a:r>
            <a:r>
              <a:rPr lang="en-US" sz="1800" dirty="0">
                <a:solidFill>
                  <a:srgbClr val="3F4536"/>
                </a:solidFill>
                <a:latin typeface="DM Sans"/>
                <a:sym typeface="DM Sans"/>
              </a:rPr>
              <a:t> 1 </a:t>
            </a:r>
            <a:r>
              <a:rPr lang="en-US" sz="1800" dirty="0" err="1">
                <a:solidFill>
                  <a:srgbClr val="3F4536"/>
                </a:solidFill>
                <a:latin typeface="DM Sans"/>
                <a:sym typeface="DM Sans"/>
              </a:rPr>
              <a:t>đẹp</a:t>
            </a:r>
            <a:r>
              <a:rPr lang="en-US" sz="1800" dirty="0">
                <a:solidFill>
                  <a:srgbClr val="3F4536"/>
                </a:solidFill>
                <a:latin typeface="DM Sans"/>
                <a:sym typeface="DM Sans"/>
              </a:rPr>
              <a:t> </a:t>
            </a:r>
            <a:r>
              <a:rPr lang="en-US" sz="1800" dirty="0" err="1">
                <a:solidFill>
                  <a:srgbClr val="3F4536"/>
                </a:solidFill>
                <a:latin typeface="DM Sans"/>
                <a:sym typeface="DM Sans"/>
              </a:rPr>
              <a:t>trời</a:t>
            </a:r>
            <a:r>
              <a:rPr lang="en-US" sz="1800" dirty="0">
                <a:solidFill>
                  <a:srgbClr val="3F4536"/>
                </a:solidFill>
                <a:latin typeface="DM Sans"/>
                <a:sym typeface="DM Sans"/>
              </a:rPr>
              <a:t> </a:t>
            </a:r>
            <a:r>
              <a:rPr lang="en-US" sz="1800" dirty="0" err="1">
                <a:solidFill>
                  <a:srgbClr val="3F4536"/>
                </a:solidFill>
                <a:latin typeface="DM Sans"/>
                <a:sym typeface="DM Sans"/>
              </a:rPr>
              <a:t>của</a:t>
            </a:r>
            <a:r>
              <a:rPr lang="en-US" sz="1800" dirty="0">
                <a:solidFill>
                  <a:srgbClr val="3F4536"/>
                </a:solidFill>
                <a:latin typeface="DM Sans"/>
                <a:sym typeface="DM Sans"/>
              </a:rPr>
              <a:t> </a:t>
            </a:r>
            <a:r>
              <a:rPr lang="en-US" sz="1800" dirty="0" err="1">
                <a:solidFill>
                  <a:srgbClr val="3F4536"/>
                </a:solidFill>
                <a:latin typeface="DM Sans"/>
                <a:sym typeface="DM Sans"/>
              </a:rPr>
              <a:t>tháng</a:t>
            </a:r>
            <a:r>
              <a:rPr lang="en-US" sz="1800" dirty="0">
                <a:solidFill>
                  <a:srgbClr val="3F4536"/>
                </a:solidFill>
                <a:latin typeface="DM Sans"/>
                <a:sym typeface="DM Sans"/>
              </a:rPr>
              <a:t> 12, 2023</a:t>
            </a:r>
            <a:endParaRPr lang="en-US" sz="1400" dirty="0">
              <a:solidFill>
                <a:srgbClr val="3F4536"/>
              </a:solidFill>
            </a:endParaRPr>
          </a:p>
        </p:txBody>
      </p:sp>
      <p:sp>
        <p:nvSpPr>
          <p:cNvPr id="356" name="Google Shape;356;p26"/>
          <p:cNvSpPr txBox="1"/>
          <p:nvPr/>
        </p:nvSpPr>
        <p:spPr>
          <a:xfrm>
            <a:off x="469142" y="9758101"/>
            <a:ext cx="4848445"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dirty="0">
                <a:solidFill>
                  <a:srgbClr val="3F4536"/>
                </a:solidFill>
                <a:latin typeface="DM Sans"/>
                <a:ea typeface="DM Sans"/>
                <a:cs typeface="DM Sans"/>
                <a:sym typeface="DM Sans"/>
              </a:rPr>
              <a:t>Hanoi University of Science and Technology</a:t>
            </a:r>
            <a:endParaRPr dirty="0"/>
          </a:p>
        </p:txBody>
      </p:sp>
      <p:sp>
        <p:nvSpPr>
          <p:cNvPr id="357" name="Google Shape;357;p26"/>
          <p:cNvSpPr txBox="1"/>
          <p:nvPr/>
        </p:nvSpPr>
        <p:spPr>
          <a:xfrm>
            <a:off x="14906196" y="9758101"/>
            <a:ext cx="2912662" cy="387798"/>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dirty="0">
                <a:solidFill>
                  <a:srgbClr val="3F4536"/>
                </a:solidFill>
                <a:latin typeface="DM Sans"/>
                <a:ea typeface="DM Sans"/>
                <a:cs typeface="DM Sans"/>
                <a:sym typeface="DM Sans"/>
              </a:rPr>
              <a:t>Embedded system and IoT</a:t>
            </a:r>
            <a:endParaRPr dirty="0"/>
          </a:p>
        </p:txBody>
      </p:sp>
    </p:spTree>
    <p:extLst>
      <p:ext uri="{BB962C8B-B14F-4D97-AF65-F5344CB8AC3E}">
        <p14:creationId xmlns:p14="http://schemas.microsoft.com/office/powerpoint/2010/main" val="3356856201"/>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cxnSp>
        <p:nvCxnSpPr>
          <p:cNvPr id="350" name="Google Shape;350;p26"/>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351" name="Google Shape;351;p26"/>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352" name="Google Shape;352;p26"/>
          <p:cNvSpPr txBox="1"/>
          <p:nvPr/>
        </p:nvSpPr>
        <p:spPr>
          <a:xfrm>
            <a:off x="10277036" y="821977"/>
            <a:ext cx="7541822" cy="2843727"/>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1" i="0" u="none" strike="noStrike" cap="none" dirty="0">
                <a:solidFill>
                  <a:srgbClr val="3F4536"/>
                </a:solidFill>
                <a:latin typeface="DM Sans"/>
                <a:ea typeface="DM Sans"/>
                <a:cs typeface="DM Sans"/>
                <a:sym typeface="DM Sans"/>
              </a:rPr>
              <a:t>Member ?</a:t>
            </a:r>
          </a:p>
          <a:p>
            <a:pPr marL="0" marR="0" lvl="0" indent="0" algn="l" rtl="0">
              <a:lnSpc>
                <a:spcPct val="120002"/>
              </a:lnSpc>
              <a:spcBef>
                <a:spcPts val="0"/>
              </a:spcBef>
              <a:spcAft>
                <a:spcPts val="0"/>
              </a:spcAft>
              <a:buNone/>
            </a:pPr>
            <a:r>
              <a:rPr lang="en-US" sz="6600" b="1" dirty="0">
                <a:solidFill>
                  <a:srgbClr val="3F4536"/>
                </a:solidFill>
                <a:latin typeface="DM Sans"/>
                <a:sym typeface="DM Sans"/>
              </a:rPr>
              <a:t>Trần Bá Thành</a:t>
            </a:r>
            <a:endParaRPr sz="1050" dirty="0"/>
          </a:p>
        </p:txBody>
      </p:sp>
      <p:sp>
        <p:nvSpPr>
          <p:cNvPr id="353" name="Google Shape;353;p26"/>
          <p:cNvSpPr txBox="1"/>
          <p:nvPr/>
        </p:nvSpPr>
        <p:spPr>
          <a:xfrm>
            <a:off x="10277036" y="5848895"/>
            <a:ext cx="7541822" cy="2000548"/>
          </a:xfrm>
          <a:prstGeom prst="rect">
            <a:avLst/>
          </a:prstGeom>
          <a:noFill/>
          <a:ln>
            <a:noFill/>
          </a:ln>
        </p:spPr>
        <p:txBody>
          <a:bodyPr spcFirstLastPara="1" wrap="square" lIns="0" tIns="0" rIns="0" bIns="0" anchor="t" anchorCtr="0">
            <a:spAutoFit/>
          </a:bodyPr>
          <a:lstStyle/>
          <a:p>
            <a:pPr marL="0" indent="0">
              <a:buNone/>
            </a:pPr>
            <a:r>
              <a:rPr lang="vi-VN" sz="2600" dirty="0">
                <a:latin typeface="DM Sans" pitchFamily="2" charset="0"/>
              </a:rPr>
              <a:t>Thành viên </a:t>
            </a:r>
            <a:r>
              <a:rPr lang="en-US" sz="2600" dirty="0">
                <a:latin typeface="DM Sans" pitchFamily="2" charset="0"/>
              </a:rPr>
              <a:t>?</a:t>
            </a:r>
            <a:r>
              <a:rPr lang="vi-VN" sz="2600" dirty="0">
                <a:latin typeface="DM Sans" pitchFamily="2" charset="0"/>
              </a:rPr>
              <a:t>:</a:t>
            </a:r>
          </a:p>
          <a:p>
            <a:pPr marL="0" indent="0">
              <a:buNone/>
            </a:pPr>
            <a:r>
              <a:rPr lang="vi-VN" sz="2600" dirty="0">
                <a:latin typeface="DM Sans" pitchFamily="2" charset="0"/>
              </a:rPr>
              <a:t>Định hướng: </a:t>
            </a:r>
            <a:r>
              <a:rPr lang="en-US" sz="2600" dirty="0" err="1">
                <a:latin typeface="DM Sans" pitchFamily="2" charset="0"/>
              </a:rPr>
              <a:t>Lập</a:t>
            </a:r>
            <a:r>
              <a:rPr lang="en-US" sz="2600" dirty="0">
                <a:latin typeface="DM Sans" pitchFamily="2" charset="0"/>
              </a:rPr>
              <a:t> </a:t>
            </a:r>
            <a:r>
              <a:rPr lang="en-US" sz="2600" dirty="0" err="1">
                <a:latin typeface="DM Sans" pitchFamily="2" charset="0"/>
              </a:rPr>
              <a:t>trình</a:t>
            </a:r>
            <a:r>
              <a:rPr lang="en-US" sz="2600" dirty="0">
                <a:latin typeface="DM Sans" pitchFamily="2" charset="0"/>
              </a:rPr>
              <a:t> </a:t>
            </a:r>
            <a:r>
              <a:rPr lang="en-US" sz="2600" dirty="0" err="1">
                <a:latin typeface="DM Sans" pitchFamily="2" charset="0"/>
              </a:rPr>
              <a:t>phần</a:t>
            </a:r>
            <a:r>
              <a:rPr lang="en-US" sz="2600" dirty="0">
                <a:latin typeface="DM Sans" pitchFamily="2" charset="0"/>
              </a:rPr>
              <a:t> </a:t>
            </a:r>
            <a:r>
              <a:rPr lang="en-US" sz="2600" dirty="0" err="1">
                <a:latin typeface="DM Sans" pitchFamily="2" charset="0"/>
              </a:rPr>
              <a:t>mềm</a:t>
            </a:r>
            <a:r>
              <a:rPr lang="en-US" sz="2600" dirty="0">
                <a:latin typeface="DM Sans" pitchFamily="2" charset="0"/>
              </a:rPr>
              <a:t> </a:t>
            </a:r>
            <a:r>
              <a:rPr lang="en-US" sz="2600" dirty="0" err="1">
                <a:latin typeface="DM Sans" pitchFamily="2" charset="0"/>
              </a:rPr>
              <a:t>nhúng</a:t>
            </a:r>
            <a:endParaRPr lang="vi-VN" sz="2600" dirty="0">
              <a:latin typeface="DM Sans" pitchFamily="2" charset="0"/>
            </a:endParaRPr>
          </a:p>
          <a:p>
            <a:pPr marL="0" indent="0">
              <a:buNone/>
            </a:pPr>
            <a:r>
              <a:rPr lang="vi-VN" sz="2600" dirty="0">
                <a:latin typeface="DM Sans" pitchFamily="2" charset="0"/>
              </a:rPr>
              <a:t>Kỹ năng: Lập trình nhúng C/C++, As</a:t>
            </a:r>
            <a:r>
              <a:rPr lang="en-US" sz="2600" dirty="0" err="1">
                <a:latin typeface="DM Sans" pitchFamily="2" charset="0"/>
              </a:rPr>
              <a:t>sembly</a:t>
            </a:r>
            <a:r>
              <a:rPr lang="en-US" sz="2600" dirty="0">
                <a:latin typeface="DM Sans" pitchFamily="2" charset="0"/>
              </a:rPr>
              <a:t>,</a:t>
            </a:r>
            <a:r>
              <a:rPr lang="vi-VN" sz="2600" dirty="0">
                <a:latin typeface="DM Sans" pitchFamily="2" charset="0"/>
              </a:rPr>
              <a:t> LTSipce, Altium</a:t>
            </a:r>
          </a:p>
          <a:p>
            <a:pPr marL="0" indent="0">
              <a:buNone/>
            </a:pPr>
            <a:r>
              <a:rPr lang="vi-VN" sz="2600" dirty="0">
                <a:latin typeface="DM Sans" pitchFamily="2" charset="0"/>
              </a:rPr>
              <a:t>Mail: thanh.tb213731@sis.hust.edu.vn</a:t>
            </a:r>
          </a:p>
        </p:txBody>
      </p:sp>
      <p:sp>
        <p:nvSpPr>
          <p:cNvPr id="354" name="Google Shape;354;p26"/>
          <p:cNvSpPr txBox="1"/>
          <p:nvPr/>
        </p:nvSpPr>
        <p:spPr>
          <a:xfrm>
            <a:off x="469143" y="177501"/>
            <a:ext cx="2912662"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dirty="0" err="1">
                <a:solidFill>
                  <a:srgbClr val="3F4536"/>
                </a:solidFill>
                <a:latin typeface="DM Sans"/>
                <a:ea typeface="DM Sans"/>
                <a:cs typeface="DM Sans"/>
                <a:sym typeface="DM Sans"/>
              </a:rPr>
              <a:t>Khải</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và</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những</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người</a:t>
            </a:r>
            <a:r>
              <a:rPr lang="en-US" sz="1800" b="0" i="0" u="none" strike="noStrike" cap="none" dirty="0">
                <a:solidFill>
                  <a:srgbClr val="3F4536"/>
                </a:solidFill>
                <a:latin typeface="DM Sans"/>
                <a:ea typeface="DM Sans"/>
                <a:cs typeface="DM Sans"/>
                <a:sym typeface="DM Sans"/>
              </a:rPr>
              <a:t> </a:t>
            </a:r>
            <a:r>
              <a:rPr lang="en-US" sz="1800" b="0" i="0" u="none" strike="noStrike" cap="none" dirty="0" err="1">
                <a:solidFill>
                  <a:srgbClr val="3F4536"/>
                </a:solidFill>
                <a:latin typeface="DM Sans"/>
                <a:ea typeface="DM Sans"/>
                <a:cs typeface="DM Sans"/>
                <a:sym typeface="DM Sans"/>
              </a:rPr>
              <a:t>bạn</a:t>
            </a:r>
            <a:endParaRPr dirty="0"/>
          </a:p>
        </p:txBody>
      </p:sp>
      <p:sp>
        <p:nvSpPr>
          <p:cNvPr id="355" name="Google Shape;355;p26"/>
          <p:cNvSpPr txBox="1"/>
          <p:nvPr/>
        </p:nvSpPr>
        <p:spPr>
          <a:xfrm>
            <a:off x="14138031" y="177501"/>
            <a:ext cx="3680827" cy="387798"/>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dirty="0" err="1">
                <a:solidFill>
                  <a:srgbClr val="3F4536"/>
                </a:solidFill>
                <a:latin typeface="DM Sans"/>
                <a:sym typeface="DM Sans"/>
              </a:rPr>
              <a:t>Mùng</a:t>
            </a:r>
            <a:r>
              <a:rPr lang="en-US" sz="1800" dirty="0">
                <a:solidFill>
                  <a:srgbClr val="3F4536"/>
                </a:solidFill>
                <a:latin typeface="DM Sans"/>
                <a:sym typeface="DM Sans"/>
              </a:rPr>
              <a:t> 1 </a:t>
            </a:r>
            <a:r>
              <a:rPr lang="en-US" sz="1800" dirty="0" err="1">
                <a:solidFill>
                  <a:srgbClr val="3F4536"/>
                </a:solidFill>
                <a:latin typeface="DM Sans"/>
                <a:sym typeface="DM Sans"/>
              </a:rPr>
              <a:t>đẹp</a:t>
            </a:r>
            <a:r>
              <a:rPr lang="en-US" sz="1800" dirty="0">
                <a:solidFill>
                  <a:srgbClr val="3F4536"/>
                </a:solidFill>
                <a:latin typeface="DM Sans"/>
                <a:sym typeface="DM Sans"/>
              </a:rPr>
              <a:t> </a:t>
            </a:r>
            <a:r>
              <a:rPr lang="en-US" sz="1800" dirty="0" err="1">
                <a:solidFill>
                  <a:srgbClr val="3F4536"/>
                </a:solidFill>
                <a:latin typeface="DM Sans"/>
                <a:sym typeface="DM Sans"/>
              </a:rPr>
              <a:t>trời</a:t>
            </a:r>
            <a:r>
              <a:rPr lang="en-US" sz="1800" dirty="0">
                <a:solidFill>
                  <a:srgbClr val="3F4536"/>
                </a:solidFill>
                <a:latin typeface="DM Sans"/>
                <a:sym typeface="DM Sans"/>
              </a:rPr>
              <a:t> </a:t>
            </a:r>
            <a:r>
              <a:rPr lang="en-US" sz="1800" dirty="0" err="1">
                <a:solidFill>
                  <a:srgbClr val="3F4536"/>
                </a:solidFill>
                <a:latin typeface="DM Sans"/>
                <a:sym typeface="DM Sans"/>
              </a:rPr>
              <a:t>của</a:t>
            </a:r>
            <a:r>
              <a:rPr lang="en-US" sz="1800" dirty="0">
                <a:solidFill>
                  <a:srgbClr val="3F4536"/>
                </a:solidFill>
                <a:latin typeface="DM Sans"/>
                <a:sym typeface="DM Sans"/>
              </a:rPr>
              <a:t> </a:t>
            </a:r>
            <a:r>
              <a:rPr lang="en-US" sz="1800" dirty="0" err="1">
                <a:solidFill>
                  <a:srgbClr val="3F4536"/>
                </a:solidFill>
                <a:latin typeface="DM Sans"/>
                <a:sym typeface="DM Sans"/>
              </a:rPr>
              <a:t>tháng</a:t>
            </a:r>
            <a:r>
              <a:rPr lang="en-US" sz="1800" dirty="0">
                <a:solidFill>
                  <a:srgbClr val="3F4536"/>
                </a:solidFill>
                <a:latin typeface="DM Sans"/>
                <a:sym typeface="DM Sans"/>
              </a:rPr>
              <a:t> 12, 2023</a:t>
            </a:r>
            <a:endParaRPr lang="en-US" sz="1400" dirty="0">
              <a:solidFill>
                <a:srgbClr val="3F4536"/>
              </a:solidFill>
            </a:endParaRPr>
          </a:p>
        </p:txBody>
      </p:sp>
      <p:sp>
        <p:nvSpPr>
          <p:cNvPr id="356" name="Google Shape;356;p26"/>
          <p:cNvSpPr txBox="1"/>
          <p:nvPr/>
        </p:nvSpPr>
        <p:spPr>
          <a:xfrm>
            <a:off x="469142" y="9758101"/>
            <a:ext cx="4848445"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dirty="0">
                <a:solidFill>
                  <a:srgbClr val="3F4536"/>
                </a:solidFill>
                <a:latin typeface="DM Sans"/>
                <a:ea typeface="DM Sans"/>
                <a:cs typeface="DM Sans"/>
                <a:sym typeface="DM Sans"/>
              </a:rPr>
              <a:t>Hanoi University of Science and Technology</a:t>
            </a:r>
            <a:endParaRPr dirty="0"/>
          </a:p>
        </p:txBody>
      </p:sp>
      <p:sp>
        <p:nvSpPr>
          <p:cNvPr id="357" name="Google Shape;357;p26"/>
          <p:cNvSpPr txBox="1"/>
          <p:nvPr/>
        </p:nvSpPr>
        <p:spPr>
          <a:xfrm>
            <a:off x="14906196" y="9758101"/>
            <a:ext cx="2912662" cy="387798"/>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dirty="0">
                <a:solidFill>
                  <a:srgbClr val="3F4536"/>
                </a:solidFill>
                <a:latin typeface="DM Sans"/>
                <a:ea typeface="DM Sans"/>
                <a:cs typeface="DM Sans"/>
                <a:sym typeface="DM Sans"/>
              </a:rPr>
              <a:t>Embedded system and IoT</a:t>
            </a:r>
            <a:endParaRPr dirty="0"/>
          </a:p>
        </p:txBody>
      </p:sp>
      <p:pic>
        <p:nvPicPr>
          <p:cNvPr id="1026" name="Picture 2" descr="No photo description available.">
            <a:extLst>
              <a:ext uri="{FF2B5EF4-FFF2-40B4-BE49-F238E27FC236}">
                <a16:creationId xmlns:a16="http://schemas.microsoft.com/office/drawing/2014/main" id="{36D7B3E4-1B55-F2C5-278D-37B50FD9F1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1" t="5538" r="7216" b="5000"/>
          <a:stretch/>
        </p:blipFill>
        <p:spPr bwMode="auto">
          <a:xfrm>
            <a:off x="469142" y="687900"/>
            <a:ext cx="8922980" cy="892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439705"/>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F4536"/>
        </a:solidFill>
        <a:effectLst/>
      </p:bgPr>
    </p:bg>
    <p:spTree>
      <p:nvGrpSpPr>
        <p:cNvPr id="1" name="Shape 225"/>
        <p:cNvGrpSpPr/>
        <p:nvPr/>
      </p:nvGrpSpPr>
      <p:grpSpPr>
        <a:xfrm>
          <a:off x="0" y="0"/>
          <a:ext cx="0" cy="0"/>
          <a:chOff x="0" y="0"/>
          <a:chExt cx="0" cy="0"/>
        </a:xfrm>
      </p:grpSpPr>
      <p:pic>
        <p:nvPicPr>
          <p:cNvPr id="226" name="Google Shape;226;p20" descr="Metal tic-tac-toe game pieces"/>
          <p:cNvPicPr preferRelativeResize="0"/>
          <p:nvPr/>
        </p:nvPicPr>
        <p:blipFill>
          <a:blip r:embed="rId3">
            <a:alphaModFix/>
            <a:duotone>
              <a:prstClr val="black"/>
              <a:schemeClr val="accent6">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a:stretch/>
        </p:blipFill>
        <p:spPr>
          <a:xfrm>
            <a:off x="4092269" y="1352727"/>
            <a:ext cx="10103480" cy="7582544"/>
          </a:xfrm>
          <a:prstGeom prst="rect">
            <a:avLst/>
          </a:prstGeom>
          <a:noFill/>
          <a:ln>
            <a:noFill/>
          </a:ln>
        </p:spPr>
      </p:pic>
      <p:cxnSp>
        <p:nvCxnSpPr>
          <p:cNvPr id="227" name="Google Shape;227;p20"/>
          <p:cNvCxnSpPr/>
          <p:nvPr/>
        </p:nvCxnSpPr>
        <p:spPr>
          <a:xfrm>
            <a:off x="469143" y="598506"/>
            <a:ext cx="17349715" cy="0"/>
          </a:xfrm>
          <a:prstGeom prst="straightConnector1">
            <a:avLst/>
          </a:prstGeom>
          <a:noFill/>
          <a:ln w="38100" cap="flat" cmpd="sng">
            <a:solidFill>
              <a:srgbClr val="FFFFFF"/>
            </a:solidFill>
            <a:prstDash val="solid"/>
            <a:round/>
            <a:headEnd type="none" w="sm" len="sm"/>
            <a:tailEnd type="none" w="sm" len="sm"/>
          </a:ln>
        </p:spPr>
      </p:cxnSp>
      <p:cxnSp>
        <p:nvCxnSpPr>
          <p:cNvPr id="228" name="Google Shape;228;p20"/>
          <p:cNvCxnSpPr/>
          <p:nvPr/>
        </p:nvCxnSpPr>
        <p:spPr>
          <a:xfrm>
            <a:off x="469143" y="9681901"/>
            <a:ext cx="17349715" cy="0"/>
          </a:xfrm>
          <a:prstGeom prst="straightConnector1">
            <a:avLst/>
          </a:prstGeom>
          <a:noFill/>
          <a:ln w="38100" cap="flat" cmpd="sng">
            <a:solidFill>
              <a:srgbClr val="FFFFFF"/>
            </a:solidFill>
            <a:prstDash val="solid"/>
            <a:round/>
            <a:headEnd type="none" w="sm" len="sm"/>
            <a:tailEnd type="none" w="sm" len="sm"/>
          </a:ln>
        </p:spPr>
      </p:cxnSp>
      <p:sp>
        <p:nvSpPr>
          <p:cNvPr id="229" name="Google Shape;229;p20"/>
          <p:cNvSpPr txBox="1"/>
          <p:nvPr/>
        </p:nvSpPr>
        <p:spPr>
          <a:xfrm>
            <a:off x="1508949" y="1174399"/>
            <a:ext cx="7044208" cy="209320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1335" b="1" i="0" u="none" strike="noStrike" cap="none" dirty="0" err="1">
                <a:solidFill>
                  <a:srgbClr val="FFFFFF"/>
                </a:solidFill>
                <a:latin typeface="Arimo"/>
                <a:ea typeface="Arimo"/>
                <a:cs typeface="Arimo"/>
                <a:sym typeface="Arimo"/>
              </a:rPr>
              <a:t>Giới</a:t>
            </a:r>
            <a:r>
              <a:rPr lang="en-US" sz="11335" b="1" i="0" u="none" strike="noStrike" cap="none" dirty="0">
                <a:solidFill>
                  <a:srgbClr val="FFFFFF"/>
                </a:solidFill>
                <a:latin typeface="Arimo"/>
                <a:ea typeface="Arimo"/>
                <a:cs typeface="Arimo"/>
                <a:sym typeface="Arimo"/>
              </a:rPr>
              <a:t> </a:t>
            </a:r>
            <a:r>
              <a:rPr lang="en-US" sz="11335" b="1" i="0" u="none" strike="noStrike" cap="none" dirty="0" err="1">
                <a:solidFill>
                  <a:srgbClr val="FFFFFF"/>
                </a:solidFill>
                <a:latin typeface="Arimo"/>
                <a:ea typeface="Arimo"/>
                <a:cs typeface="Arimo"/>
                <a:sym typeface="Arimo"/>
              </a:rPr>
              <a:t>thiệu</a:t>
            </a:r>
            <a:endParaRPr dirty="0"/>
          </a:p>
        </p:txBody>
      </p:sp>
      <p:sp>
        <p:nvSpPr>
          <p:cNvPr id="230" name="Google Shape;230;p20"/>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Company Name</a:t>
            </a:r>
            <a:endParaRPr/>
          </a:p>
        </p:txBody>
      </p:sp>
      <p:sp>
        <p:nvSpPr>
          <p:cNvPr id="231" name="Google Shape;231;p20"/>
          <p:cNvSpPr txBox="1"/>
          <p:nvPr/>
        </p:nvSpPr>
        <p:spPr>
          <a:xfrm>
            <a:off x="14906196" y="1775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November 24, 2023 </a:t>
            </a:r>
            <a:endParaRPr/>
          </a:p>
        </p:txBody>
      </p:sp>
      <p:sp>
        <p:nvSpPr>
          <p:cNvPr id="232" name="Google Shape;232;p20"/>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reallygreatsite.com</a:t>
            </a:r>
            <a:endParaRPr/>
          </a:p>
        </p:txBody>
      </p:sp>
      <p:sp>
        <p:nvSpPr>
          <p:cNvPr id="233" name="Google Shape;233;p20"/>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@reallygreatsite</a:t>
            </a:r>
            <a:endParaRPr/>
          </a:p>
        </p:txBody>
      </p:sp>
      <p:sp>
        <p:nvSpPr>
          <p:cNvPr id="234" name="Google Shape;234;p20"/>
          <p:cNvSpPr txBox="1"/>
          <p:nvPr/>
        </p:nvSpPr>
        <p:spPr>
          <a:xfrm>
            <a:off x="9726097" y="7163599"/>
            <a:ext cx="8092760" cy="17716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1335" b="1" i="0" u="none" strike="noStrike" cap="none" dirty="0">
                <a:solidFill>
                  <a:srgbClr val="FFFFFF"/>
                </a:solidFill>
                <a:latin typeface="Arimo"/>
                <a:ea typeface="Arimo"/>
                <a:cs typeface="Arimo"/>
                <a:sym typeface="Arimo"/>
              </a:rPr>
              <a:t>PROJECTS</a:t>
            </a:r>
            <a:endParaRPr lang="en-US" dirty="0"/>
          </a:p>
        </p:txBody>
      </p:sp>
    </p:spTree>
    <p:extLst>
      <p:ext uri="{BB962C8B-B14F-4D97-AF65-F5344CB8AC3E}">
        <p14:creationId xmlns:p14="http://schemas.microsoft.com/office/powerpoint/2010/main" val="1855255066"/>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18"/>
          <p:cNvPicPr preferRelativeResize="0"/>
          <p:nvPr/>
        </p:nvPicPr>
        <p:blipFill rotWithShape="1">
          <a:blip r:embed="rId3">
            <a:alphaModFix/>
            <a:extLst>
              <a:ext uri="{837473B0-CC2E-450A-ABE3-18F120FF3D39}">
                <a1611:picAttrSrcUrl xmlns:a1611="http://schemas.microsoft.com/office/drawing/2016/11/main" r:id="rId4"/>
              </a:ext>
            </a:extLst>
          </a:blip>
          <a:srcRect l="20000" r="20000"/>
          <a:stretch/>
        </p:blipFill>
        <p:spPr>
          <a:xfrm>
            <a:off x="9786878" y="-740170"/>
            <a:ext cx="9196117" cy="11495146"/>
          </a:xfrm>
          <a:prstGeom prst="rect">
            <a:avLst/>
          </a:prstGeom>
          <a:noFill/>
          <a:ln>
            <a:noFill/>
          </a:ln>
        </p:spPr>
      </p:pic>
      <p:cxnSp>
        <p:nvCxnSpPr>
          <p:cNvPr id="193" name="Google Shape;193;p18"/>
          <p:cNvCxnSpPr/>
          <p:nvPr/>
        </p:nvCxnSpPr>
        <p:spPr>
          <a:xfrm>
            <a:off x="469143" y="598506"/>
            <a:ext cx="17349715" cy="0"/>
          </a:xfrm>
          <a:prstGeom prst="straightConnector1">
            <a:avLst/>
          </a:prstGeom>
          <a:noFill/>
          <a:ln w="38100" cap="flat" cmpd="sng">
            <a:solidFill>
              <a:srgbClr val="3F4536"/>
            </a:solidFill>
            <a:prstDash val="solid"/>
            <a:round/>
            <a:headEnd type="none" w="sm" len="sm"/>
            <a:tailEnd type="none" w="sm" len="sm"/>
          </a:ln>
        </p:spPr>
      </p:cxnSp>
      <p:cxnSp>
        <p:nvCxnSpPr>
          <p:cNvPr id="194" name="Google Shape;194;p18"/>
          <p:cNvCxnSpPr/>
          <p:nvPr/>
        </p:nvCxnSpPr>
        <p:spPr>
          <a:xfrm>
            <a:off x="469143" y="9681901"/>
            <a:ext cx="17349715" cy="0"/>
          </a:xfrm>
          <a:prstGeom prst="straightConnector1">
            <a:avLst/>
          </a:prstGeom>
          <a:noFill/>
          <a:ln w="38100" cap="flat" cmpd="sng">
            <a:solidFill>
              <a:srgbClr val="3F4536"/>
            </a:solidFill>
            <a:prstDash val="solid"/>
            <a:round/>
            <a:headEnd type="none" w="sm" len="sm"/>
            <a:tailEnd type="none" w="sm" len="sm"/>
          </a:ln>
        </p:spPr>
      </p:cxnSp>
      <p:sp>
        <p:nvSpPr>
          <p:cNvPr id="195" name="Google Shape;195;p18"/>
          <p:cNvSpPr txBox="1"/>
          <p:nvPr/>
        </p:nvSpPr>
        <p:spPr>
          <a:xfrm>
            <a:off x="469143" y="1038225"/>
            <a:ext cx="8115300" cy="3249864"/>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799" b="1" i="0" u="none" strike="noStrike" cap="none" dirty="0" err="1">
                <a:solidFill>
                  <a:srgbClr val="3F4536"/>
                </a:solidFill>
                <a:latin typeface="DM Sans"/>
                <a:ea typeface="DM Sans"/>
                <a:cs typeface="DM Sans"/>
                <a:sym typeface="DM Sans"/>
              </a:rPr>
              <a:t>Giới</a:t>
            </a:r>
            <a:r>
              <a:rPr lang="en-US" sz="8799" b="1" i="0" u="none" strike="noStrike" cap="none" dirty="0">
                <a:solidFill>
                  <a:srgbClr val="3F4536"/>
                </a:solidFill>
                <a:latin typeface="DM Sans"/>
                <a:ea typeface="DM Sans"/>
                <a:cs typeface="DM Sans"/>
                <a:sym typeface="DM Sans"/>
              </a:rPr>
              <a:t> </a:t>
            </a:r>
            <a:r>
              <a:rPr lang="en-US" sz="8799" b="1" i="0" u="none" strike="noStrike" cap="none" dirty="0" err="1">
                <a:solidFill>
                  <a:srgbClr val="3F4536"/>
                </a:solidFill>
                <a:latin typeface="DM Sans"/>
                <a:ea typeface="DM Sans"/>
                <a:cs typeface="DM Sans"/>
                <a:sym typeface="DM Sans"/>
              </a:rPr>
              <a:t>thiệu</a:t>
            </a:r>
            <a:r>
              <a:rPr lang="en-US" sz="8799" b="1" i="0" u="none" strike="noStrike" cap="none" dirty="0">
                <a:solidFill>
                  <a:srgbClr val="3F4536"/>
                </a:solidFill>
                <a:latin typeface="DM Sans"/>
                <a:ea typeface="DM Sans"/>
                <a:cs typeface="DM Sans"/>
                <a:sym typeface="DM Sans"/>
              </a:rPr>
              <a:t> </a:t>
            </a:r>
          </a:p>
          <a:p>
            <a:pPr marL="0" marR="0" lvl="0" indent="0" algn="l" rtl="0">
              <a:lnSpc>
                <a:spcPct val="120002"/>
              </a:lnSpc>
              <a:spcBef>
                <a:spcPts val="0"/>
              </a:spcBef>
              <a:spcAft>
                <a:spcPts val="0"/>
              </a:spcAft>
              <a:buNone/>
            </a:pPr>
            <a:r>
              <a:rPr lang="en-US" sz="8799" b="1" i="0" u="none" strike="noStrike" cap="none" dirty="0" err="1">
                <a:solidFill>
                  <a:srgbClr val="3F4536"/>
                </a:solidFill>
                <a:latin typeface="DM Sans"/>
                <a:ea typeface="DM Sans"/>
                <a:cs typeface="DM Sans"/>
                <a:sym typeface="DM Sans"/>
              </a:rPr>
              <a:t>đề</a:t>
            </a:r>
            <a:r>
              <a:rPr lang="en-US" sz="8799" b="1" i="0" u="none" strike="noStrike" cap="none" dirty="0">
                <a:solidFill>
                  <a:srgbClr val="3F4536"/>
                </a:solidFill>
                <a:latin typeface="DM Sans"/>
                <a:ea typeface="DM Sans"/>
                <a:cs typeface="DM Sans"/>
                <a:sym typeface="DM Sans"/>
              </a:rPr>
              <a:t> </a:t>
            </a:r>
            <a:r>
              <a:rPr lang="en-US" sz="8799" b="1" i="0" u="none" strike="noStrike" cap="none" dirty="0" err="1">
                <a:solidFill>
                  <a:srgbClr val="3F4536"/>
                </a:solidFill>
                <a:latin typeface="DM Sans"/>
                <a:ea typeface="DM Sans"/>
                <a:cs typeface="DM Sans"/>
                <a:sym typeface="DM Sans"/>
              </a:rPr>
              <a:t>tài</a:t>
            </a:r>
            <a:endParaRPr dirty="0"/>
          </a:p>
        </p:txBody>
      </p:sp>
      <p:sp>
        <p:nvSpPr>
          <p:cNvPr id="196" name="Google Shape;196;p18"/>
          <p:cNvSpPr txBox="1"/>
          <p:nvPr/>
        </p:nvSpPr>
        <p:spPr>
          <a:xfrm>
            <a:off x="469143" y="6950293"/>
            <a:ext cx="4584125"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err="1">
                <a:solidFill>
                  <a:srgbClr val="3F4536"/>
                </a:solidFill>
                <a:latin typeface="DM Sans"/>
                <a:ea typeface="DM Sans"/>
                <a:cs typeface="DM Sans"/>
                <a:sym typeface="DM Sans"/>
              </a:rPr>
              <a:t>Mục</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tiêu</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chọn</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đề</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tài</a:t>
            </a:r>
            <a:r>
              <a:rPr lang="en-US" sz="3200" b="1" i="0" u="none" strike="noStrike" cap="none" dirty="0">
                <a:solidFill>
                  <a:srgbClr val="3F4536"/>
                </a:solidFill>
                <a:latin typeface="DM Sans"/>
                <a:ea typeface="DM Sans"/>
                <a:cs typeface="DM Sans"/>
                <a:sym typeface="DM Sans"/>
              </a:rPr>
              <a:t>? </a:t>
            </a:r>
            <a:endParaRPr dirty="0"/>
          </a:p>
        </p:txBody>
      </p:sp>
      <p:sp>
        <p:nvSpPr>
          <p:cNvPr id="197" name="Google Shape;197;p18"/>
          <p:cNvSpPr txBox="1"/>
          <p:nvPr/>
        </p:nvSpPr>
        <p:spPr>
          <a:xfrm>
            <a:off x="469143" y="4687316"/>
            <a:ext cx="4584125"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dirty="0">
                <a:solidFill>
                  <a:srgbClr val="3F4536"/>
                </a:solidFill>
                <a:latin typeface="DM Sans"/>
                <a:ea typeface="DM Sans"/>
                <a:cs typeface="DM Sans"/>
                <a:sym typeface="DM Sans"/>
              </a:rPr>
              <a:t>Lý do </a:t>
            </a:r>
            <a:r>
              <a:rPr lang="en-US" sz="3200" b="1" i="0" u="none" strike="noStrike" cap="none" dirty="0" err="1">
                <a:solidFill>
                  <a:srgbClr val="3F4536"/>
                </a:solidFill>
                <a:latin typeface="DM Sans"/>
                <a:ea typeface="DM Sans"/>
                <a:cs typeface="DM Sans"/>
                <a:sym typeface="DM Sans"/>
              </a:rPr>
              <a:t>chọn</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đề</a:t>
            </a:r>
            <a:r>
              <a:rPr lang="en-US" sz="3200" b="1" i="0" u="none" strike="noStrike" cap="none" dirty="0">
                <a:solidFill>
                  <a:srgbClr val="3F4536"/>
                </a:solidFill>
                <a:latin typeface="DM Sans"/>
                <a:ea typeface="DM Sans"/>
                <a:cs typeface="DM Sans"/>
                <a:sym typeface="DM Sans"/>
              </a:rPr>
              <a:t> </a:t>
            </a:r>
            <a:r>
              <a:rPr lang="en-US" sz="3200" b="1" i="0" u="none" strike="noStrike" cap="none" dirty="0" err="1">
                <a:solidFill>
                  <a:srgbClr val="3F4536"/>
                </a:solidFill>
                <a:latin typeface="DM Sans"/>
                <a:ea typeface="DM Sans"/>
                <a:cs typeface="DM Sans"/>
                <a:sym typeface="DM Sans"/>
              </a:rPr>
              <a:t>tài</a:t>
            </a:r>
            <a:r>
              <a:rPr lang="en-US" sz="3200" b="1" i="0" u="none" strike="noStrike" cap="none" dirty="0">
                <a:solidFill>
                  <a:srgbClr val="3F4536"/>
                </a:solidFill>
                <a:latin typeface="DM Sans"/>
                <a:ea typeface="DM Sans"/>
                <a:cs typeface="DM Sans"/>
                <a:sym typeface="DM Sans"/>
              </a:rPr>
              <a:t>?</a:t>
            </a:r>
            <a:endParaRPr dirty="0"/>
          </a:p>
        </p:txBody>
      </p:sp>
      <p:sp>
        <p:nvSpPr>
          <p:cNvPr id="198" name="Google Shape;198;p18"/>
          <p:cNvSpPr txBox="1"/>
          <p:nvPr/>
        </p:nvSpPr>
        <p:spPr>
          <a:xfrm>
            <a:off x="469142" y="5275326"/>
            <a:ext cx="6777437" cy="84023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3F4536"/>
                </a:solidFill>
                <a:latin typeface="DM Sans"/>
                <a:ea typeface="DM Sans"/>
                <a:cs typeface="DM Sans"/>
                <a:sym typeface="DM Sans"/>
              </a:rPr>
              <a:t>(╯°□°）╯︵ ┻━┻(╯°□°）╯︵ ┻━┻(╯°□°）╯︵ ┻━┻</a:t>
            </a:r>
          </a:p>
          <a:p>
            <a:pPr marL="0" marR="0" lvl="0" indent="0" algn="l" rtl="0">
              <a:lnSpc>
                <a:spcPct val="130000"/>
              </a:lnSpc>
              <a:spcBef>
                <a:spcPts val="0"/>
              </a:spcBef>
              <a:spcAft>
                <a:spcPts val="0"/>
              </a:spcAft>
              <a:buNone/>
            </a:pPr>
            <a:r>
              <a:rPr lang="en-US" sz="2100" b="0" i="0" u="none" strike="noStrike" cap="none" dirty="0">
                <a:solidFill>
                  <a:srgbClr val="3F4536"/>
                </a:solidFill>
                <a:latin typeface="DM Sans"/>
                <a:ea typeface="DM Sans"/>
                <a:cs typeface="DM Sans"/>
                <a:sym typeface="DM Sans"/>
              </a:rPr>
              <a:t>(╯°□°）╯︵ ┻━┻(╯°□°）╯︵ ┻━┻</a:t>
            </a:r>
            <a:endParaRPr dirty="0"/>
          </a:p>
        </p:txBody>
      </p:sp>
      <p:sp>
        <p:nvSpPr>
          <p:cNvPr id="199" name="Google Shape;199;p18"/>
          <p:cNvSpPr txBox="1"/>
          <p:nvPr/>
        </p:nvSpPr>
        <p:spPr>
          <a:xfrm>
            <a:off x="469143" y="7538303"/>
            <a:ext cx="6777436" cy="84023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00" b="0" i="0" u="none" strike="noStrike" cap="none" dirty="0">
                <a:solidFill>
                  <a:srgbClr val="3F4536"/>
                </a:solidFill>
                <a:latin typeface="DM Sans"/>
                <a:ea typeface="DM Sans"/>
                <a:cs typeface="DM Sans"/>
                <a:sym typeface="DM Sans"/>
              </a:rPr>
              <a:t>( ͡° ͜ʖ ͡°)( ͡° ͜ʖ ͡°)( ͡° ͜ʖ ͡°)( ͡° ͜ʖ ͡°)( ͡° ͜ʖ ͡°)( ͡° ͜ʖ ͡°)( ͡° ͜ʖ ͡°)( ͡° ͜ʖ ͡°)( ͡° ͜ʖ ͡°)</a:t>
            </a:r>
          </a:p>
          <a:p>
            <a:pPr marL="0" marR="0" lvl="0" indent="0" algn="l" rtl="0">
              <a:lnSpc>
                <a:spcPct val="130000"/>
              </a:lnSpc>
              <a:spcBef>
                <a:spcPts val="0"/>
              </a:spcBef>
              <a:spcAft>
                <a:spcPts val="0"/>
              </a:spcAft>
              <a:buNone/>
            </a:pPr>
            <a:r>
              <a:rPr lang="en-US" sz="2100" b="0" i="0" u="none" strike="noStrike" cap="none" dirty="0">
                <a:solidFill>
                  <a:srgbClr val="3F4536"/>
                </a:solidFill>
                <a:latin typeface="DM Sans"/>
                <a:ea typeface="DM Sans"/>
                <a:cs typeface="DM Sans"/>
                <a:sym typeface="DM Sans"/>
              </a:rPr>
              <a:t>( ͡° ͜ʖ ͡°)( ͡° ͜ʖ ͡°)( ͡° ͜ʖ ͡°)( ͡° ͜ʖ ͡°)</a:t>
            </a:r>
            <a:endParaRPr dirty="0"/>
          </a:p>
        </p:txBody>
      </p:sp>
      <p:sp>
        <p:nvSpPr>
          <p:cNvPr id="200" name="Google Shape;200;p18"/>
          <p:cNvSpPr txBox="1"/>
          <p:nvPr/>
        </p:nvSpPr>
        <p:spPr>
          <a:xfrm>
            <a:off x="469143" y="1775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Company Name</a:t>
            </a:r>
            <a:endParaRPr/>
          </a:p>
        </p:txBody>
      </p:sp>
      <p:sp>
        <p:nvSpPr>
          <p:cNvPr id="201" name="Google Shape;201;p18"/>
          <p:cNvSpPr txBox="1"/>
          <p:nvPr/>
        </p:nvSpPr>
        <p:spPr>
          <a:xfrm>
            <a:off x="14906196" y="177501"/>
            <a:ext cx="2912662" cy="387798"/>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dirty="0">
                <a:solidFill>
                  <a:schemeClr val="bg1"/>
                </a:solidFill>
                <a:latin typeface="DM Sans"/>
                <a:ea typeface="DM Sans"/>
                <a:cs typeface="DM Sans"/>
                <a:sym typeface="DM Sans"/>
              </a:rPr>
              <a:t>November 24, 2023 </a:t>
            </a:r>
            <a:endParaRPr dirty="0">
              <a:solidFill>
                <a:schemeClr val="bg1"/>
              </a:solidFill>
            </a:endParaRPr>
          </a:p>
        </p:txBody>
      </p:sp>
      <p:sp>
        <p:nvSpPr>
          <p:cNvPr id="202" name="Google Shape;202;p18"/>
          <p:cNvSpPr txBox="1"/>
          <p:nvPr/>
        </p:nvSpPr>
        <p:spPr>
          <a:xfrm>
            <a:off x="469143" y="9758101"/>
            <a:ext cx="2912662"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3F4536"/>
                </a:solidFill>
                <a:latin typeface="DM Sans"/>
                <a:ea typeface="DM Sans"/>
                <a:cs typeface="DM Sans"/>
                <a:sym typeface="DM Sans"/>
              </a:rPr>
              <a:t>reallygreatsite.com</a:t>
            </a:r>
            <a:endParaRPr/>
          </a:p>
        </p:txBody>
      </p:sp>
      <p:sp>
        <p:nvSpPr>
          <p:cNvPr id="203" name="Google Shape;203;p18"/>
          <p:cNvSpPr txBox="1"/>
          <p:nvPr/>
        </p:nvSpPr>
        <p:spPr>
          <a:xfrm>
            <a:off x="14906196" y="9758101"/>
            <a:ext cx="2912662"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DM Sans"/>
                <a:ea typeface="DM Sans"/>
                <a:cs typeface="DM Sans"/>
                <a:sym typeface="DM Sans"/>
              </a:rPr>
              <a:t>@reallygreatsite</a:t>
            </a:r>
            <a:endParaRPr/>
          </a:p>
        </p:txBody>
      </p:sp>
    </p:spTree>
  </p:cSld>
  <p:clrMapOvr>
    <a:masterClrMapping/>
  </p:clrMapOvr>
  <p:transition>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1396</Words>
  <Application>Microsoft Office PowerPoint</Application>
  <PresentationFormat>Custom</PresentationFormat>
  <Paragraphs>256</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DM Sans</vt:lpstr>
      <vt:lpstr>Arimo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TBTHANH</dc:creator>
  <cp:lastModifiedBy>Trần Bá Thành</cp:lastModifiedBy>
  <cp:revision>3</cp:revision>
  <dcterms:modified xsi:type="dcterms:W3CDTF">2023-11-29T15:39:23Z</dcterms:modified>
</cp:coreProperties>
</file>